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5B67D-A4B0-4C90-A4C6-CCBF75C4A40D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66A4C-E963-47DF-A155-AC5BD227A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49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roll</a:t>
            </a:r>
            <a:r>
              <a:rPr lang="en-GB" baseline="0" dirty="0" smtClean="0"/>
              <a:t> two dice to give them the coordinate. This is to accompany a vocab mat I have given them so first game could just be translating the essay phrases. After that students have to use the phrase/word in a sentence. If they win the square, they put a counter in it. First player to have three squares connected wins. If another player gets the same square, their counter goes on top.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6A4C-E963-47DF-A155-AC5BD227A8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8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roll</a:t>
            </a:r>
            <a:r>
              <a:rPr lang="en-GB" baseline="0" dirty="0" smtClean="0"/>
              <a:t> two dice to give them the coordinate. This is to accompany a vocab mat I have given them so first game could just be translating the essay phrases. After that students have to use the phrase/word in a sentence.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6A4C-E963-47DF-A155-AC5BD227A8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80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roll</a:t>
            </a:r>
            <a:r>
              <a:rPr lang="en-GB" baseline="0" dirty="0" smtClean="0"/>
              <a:t> two dice to give them the coordinate. This is to accompany a vocab mat I have given them so first game could just be translating the essay phrases. After that students have to use the phrase/word in a sentence. If they win the square, they put a counter in it. First player to have three squares connected wins. If another player gets the same square, their counter goes on top.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66A4C-E963-47DF-A155-AC5BD227A8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38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7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55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0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4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0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4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0240A-0CAC-46C5-ACB3-9A61E1668C3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0B35-CFCE-4F77-99FE-0811F6E845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70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0361"/>
              </p:ext>
            </p:extLst>
          </p:nvPr>
        </p:nvGraphicFramePr>
        <p:xfrm>
          <a:off x="2" y="-1"/>
          <a:ext cx="9143996" cy="6822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34"/>
                <a:gridCol w="1368152"/>
                <a:gridCol w="1440160"/>
                <a:gridCol w="1440160"/>
                <a:gridCol w="1584176"/>
                <a:gridCol w="1440160"/>
                <a:gridCol w="1475654"/>
              </a:tblGrid>
              <a:tr h="332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</a:t>
                      </a:r>
                      <a:r>
                        <a:rPr lang="en-GB" sz="1800" b="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Handy</a:t>
                      </a:r>
                      <a:endParaRPr lang="en-GB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Deine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Freizeit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Die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Zukunft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Deutschland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Dein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Traumjob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Hausaufgaben</a:t>
                      </a:r>
                      <a:endParaRPr lang="en-GB" sz="17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Deine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Familie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 den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Sommer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Alkohol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Die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Oberstufe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verstehe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nicht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warum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interessiere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mich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für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finde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unfair,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dass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Lesen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fernsehen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Musik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Fernsehen</a:t>
                      </a:r>
                      <a:r>
                        <a:rPr lang="en-GB" sz="1800" b="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kern="120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kann</a:t>
                      </a:r>
                      <a:r>
                        <a:rPr lang="en-GB" sz="1800" b="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…</a:t>
                      </a:r>
                      <a:endParaRPr lang="en-GB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Dein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Rollenbild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Ehe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Lieblingsfilm</a:t>
                      </a:r>
                      <a:endParaRPr lang="en-GB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Rauchen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Deine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3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Lieblingswerbung</a:t>
                      </a:r>
                      <a:endParaRPr lang="en-GB" sz="13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Deine</a:t>
                      </a:r>
                      <a:r>
                        <a:rPr lang="de-DE" sz="18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Eltern</a:t>
                      </a:r>
                      <a:endParaRPr lang="de-DE" sz="18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Gewaltfilme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hasse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… </a:t>
                      </a: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Realitätshows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Gesundheit</a:t>
                      </a:r>
                      <a:endParaRPr lang="en-GB" sz="17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Arbeit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Kino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oder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Theater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Als ich</a:t>
                      </a:r>
                      <a:r>
                        <a:rPr lang="de-DE" sz="1800" b="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jung war ... </a:t>
                      </a:r>
                      <a:endParaRPr lang="de-DE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Freundschaft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Das Internet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Sport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treiben</a:t>
                      </a:r>
                      <a:r>
                        <a:rPr lang="en-GB" b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oder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faulenzen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Drogen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Letztes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Jahr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liebe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…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Chatrooms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24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39028"/>
              </p:ext>
            </p:extLst>
          </p:nvPr>
        </p:nvGraphicFramePr>
        <p:xfrm>
          <a:off x="2" y="-1"/>
          <a:ext cx="9143996" cy="6822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34"/>
                <a:gridCol w="1368152"/>
                <a:gridCol w="1440160"/>
                <a:gridCol w="1440160"/>
                <a:gridCol w="1584176"/>
                <a:gridCol w="1440160"/>
                <a:gridCol w="1475654"/>
              </a:tblGrid>
              <a:tr h="332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wäre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ratsam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Durchschnitt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Wir</a:t>
                      </a:r>
                      <a:r>
                        <a:rPr lang="en-GB" sz="18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müssen</a:t>
                      </a:r>
                      <a:endParaRPr lang="en-GB" sz="1800" b="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 </a:t>
                      </a: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bin für ...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im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Grossen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und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Ganzen</a:t>
                      </a:r>
                      <a:endParaRPr lang="en-GB" sz="18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anders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gesagt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Folge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dass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aus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diesem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Grund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 bin davon überzeugt, dass...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Ich</a:t>
                      </a:r>
                      <a:r>
                        <a:rPr lang="en-GB" sz="18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kann</a:t>
                      </a:r>
                      <a:endParaRPr lang="en-GB" sz="1800" b="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 </a:t>
                      </a: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bin gegen  ...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heutzutage</a:t>
                      </a:r>
                      <a:endParaRPr lang="en-GB" sz="18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bin der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Ansicht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dass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beispielweise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Ich</a:t>
                      </a:r>
                      <a:r>
                        <a:rPr lang="en-GB" sz="18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will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lege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Wert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darauf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dass</a:t>
                      </a:r>
                      <a:endParaRPr lang="en-GB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Wir</a:t>
                      </a:r>
                      <a:r>
                        <a:rPr lang="en-GB" sz="18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dürfen</a:t>
                      </a:r>
                      <a:endParaRPr lang="en-GB" sz="1800" b="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häufig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den kommenden Jahren </a:t>
                      </a:r>
                      <a:endParaRPr lang="en-GB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dennoch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es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ist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klar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dass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Zusammenfassend kann man sagen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tagtäglich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Deshalb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denke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dass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scheint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mir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dass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…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Ich</a:t>
                      </a:r>
                      <a:r>
                        <a:rPr lang="en-GB" sz="1800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b="0" baseline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soll</a:t>
                      </a:r>
                      <a:endParaRPr lang="en-GB" sz="1800" b="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 solchen Fällen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um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ein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Beispiel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zu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nennen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 </a:t>
                      </a: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bin der Meinung, dass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Vergleich zu ....</a:t>
                      </a:r>
                      <a:endParaRPr lang="en-GB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Alles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GB" sz="1800" b="0" kern="12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allem</a:t>
                      </a: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en-GB" sz="18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Ich </a:t>
                      </a: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stimme zu, dass ...</a:t>
                      </a:r>
                      <a:endParaRPr lang="en-GB" sz="18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Zum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Abschluss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eine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Umfrage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hat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ergeben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dass</a:t>
                      </a: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bekanntlich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Gegensatz zu ...</a:t>
                      </a:r>
                      <a:endParaRPr lang="en-GB" sz="18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47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2043"/>
              </p:ext>
            </p:extLst>
          </p:nvPr>
        </p:nvGraphicFramePr>
        <p:xfrm>
          <a:off x="2" y="-1"/>
          <a:ext cx="9143996" cy="6822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34"/>
                <a:gridCol w="1368152"/>
                <a:gridCol w="1440160"/>
                <a:gridCol w="1440160"/>
                <a:gridCol w="1584176"/>
                <a:gridCol w="1440160"/>
                <a:gridCol w="1475654"/>
              </a:tblGrid>
              <a:tr h="3326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Bike or car?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The future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Germany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Your dream job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Homework</a:t>
                      </a:r>
                      <a:endParaRPr lang="en-GB" sz="17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Your family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 the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summer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GB" b="0" baseline="30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th</a:t>
                      </a:r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form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 don’t understand</a:t>
                      </a:r>
                      <a:r>
                        <a:rPr lang="en-GB" b="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why …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 am interested in …</a:t>
                      </a: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 find it unfair that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Reading or TV?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music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TV can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Your role model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marriage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favourite 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smoking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Your favourite advert</a:t>
                      </a:r>
                      <a:endParaRPr lang="en-GB" sz="13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Your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Violent films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 hate</a:t>
                      </a: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Reality</a:t>
                      </a:r>
                      <a:r>
                        <a:rPr lang="de-DE" sz="160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shows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Daily routine</a:t>
                      </a:r>
                      <a:endParaRPr lang="en-GB" sz="17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Cinema or theatre?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When</a:t>
                      </a:r>
                      <a:r>
                        <a:rPr lang="de-DE" sz="1800" b="0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 I was young ...</a:t>
                      </a:r>
                      <a:endParaRPr lang="de-DE" sz="1800" b="0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Friendship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60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Internet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Health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Drugs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Last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 love 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Chatrooms</a:t>
                      </a:r>
                      <a:endParaRPr lang="en-GB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92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543</Words>
  <Application>Microsoft Office PowerPoint</Application>
  <PresentationFormat>On-screen Show (4:3)</PresentationFormat>
  <Paragraphs>150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14</cp:revision>
  <dcterms:created xsi:type="dcterms:W3CDTF">2014-01-17T09:23:50Z</dcterms:created>
  <dcterms:modified xsi:type="dcterms:W3CDTF">2014-01-17T16:24:04Z</dcterms:modified>
</cp:coreProperties>
</file>