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83" r:id="rId12"/>
    <p:sldId id="264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84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2712" y="-13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D8BF-2450-457C-AE91-6D7402993864}" type="datetimeFigureOut">
              <a:rPr lang="en-GB" smtClean="0"/>
              <a:t>24/10/2013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2373-A9B9-4CB7-831B-45209FE425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97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D8BF-2450-457C-AE91-6D7402993864}" type="datetimeFigureOut">
              <a:rPr lang="en-GB" smtClean="0"/>
              <a:t>24/10/2013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2373-A9B9-4CB7-831B-45209FE425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18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D8BF-2450-457C-AE91-6D7402993864}" type="datetimeFigureOut">
              <a:rPr lang="en-GB" smtClean="0"/>
              <a:t>24/10/2013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2373-A9B9-4CB7-831B-45209FE425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88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D8BF-2450-457C-AE91-6D7402993864}" type="datetimeFigureOut">
              <a:rPr lang="en-GB" smtClean="0"/>
              <a:t>24/10/2013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2373-A9B9-4CB7-831B-45209FE425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5940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D8BF-2450-457C-AE91-6D7402993864}" type="datetimeFigureOut">
              <a:rPr lang="en-GB" smtClean="0"/>
              <a:t>24/10/2013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2373-A9B9-4CB7-831B-45209FE425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944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D8BF-2450-457C-AE91-6D7402993864}" type="datetimeFigureOut">
              <a:rPr lang="en-GB" smtClean="0"/>
              <a:t>24/10/2013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2373-A9B9-4CB7-831B-45209FE425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04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D8BF-2450-457C-AE91-6D7402993864}" type="datetimeFigureOut">
              <a:rPr lang="en-GB" smtClean="0"/>
              <a:t>24/10/2013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2373-A9B9-4CB7-831B-45209FE425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29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D8BF-2450-457C-AE91-6D7402993864}" type="datetimeFigureOut">
              <a:rPr lang="en-GB" smtClean="0"/>
              <a:t>24/10/2013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2373-A9B9-4CB7-831B-45209FE425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8488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D8BF-2450-457C-AE91-6D7402993864}" type="datetimeFigureOut">
              <a:rPr lang="en-GB" smtClean="0"/>
              <a:t>24/10/2013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2373-A9B9-4CB7-831B-45209FE425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424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D8BF-2450-457C-AE91-6D7402993864}" type="datetimeFigureOut">
              <a:rPr lang="en-GB" smtClean="0"/>
              <a:t>24/10/2013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2373-A9B9-4CB7-831B-45209FE425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172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ED8BF-2450-457C-AE91-6D7402993864}" type="datetimeFigureOut">
              <a:rPr lang="en-GB" smtClean="0"/>
              <a:t>24/10/2013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32373-A9B9-4CB7-831B-45209FE425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610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ED8BF-2450-457C-AE91-6D7402993864}" type="datetimeFigureOut">
              <a:rPr lang="en-GB" smtClean="0"/>
              <a:t>24/10/2013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32373-A9B9-4CB7-831B-45209FE425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5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6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43.png"/><Relationship Id="rId7" Type="http://schemas.openxmlformats.org/officeDocument/2006/relationships/image" Target="../media/image3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41.png"/><Relationship Id="rId10" Type="http://schemas.openxmlformats.org/officeDocument/2006/relationships/image" Target="../media/image36.png"/><Relationship Id="rId4" Type="http://schemas.openxmlformats.org/officeDocument/2006/relationships/image" Target="../media/image42.png"/><Relationship Id="rId9" Type="http://schemas.openxmlformats.org/officeDocument/2006/relationships/image" Target="../media/image3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b="1" dirty="0" smtClean="0"/>
              <a:t>Radicals</a:t>
            </a:r>
            <a:endParaRPr lang="en-GB" sz="9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13800" b="1" dirty="0" smtClean="0"/>
              <a:t>2</a:t>
            </a:r>
            <a:endParaRPr lang="en-GB" sz="6600" b="1" dirty="0"/>
          </a:p>
        </p:txBody>
      </p:sp>
    </p:spTree>
    <p:extLst>
      <p:ext uri="{BB962C8B-B14F-4D97-AF65-F5344CB8AC3E}">
        <p14:creationId xmlns:p14="http://schemas.microsoft.com/office/powerpoint/2010/main" val="73720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5576" y="620688"/>
            <a:ext cx="7504387" cy="5060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9308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681" y="504137"/>
            <a:ext cx="6791515" cy="943266"/>
          </a:xfrm>
        </p:spPr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681" y="1829700"/>
            <a:ext cx="6791512" cy="3735070"/>
          </a:xfrm>
        </p:spPr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2050" y="85483"/>
            <a:ext cx="1859466" cy="1908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628354" y="58100"/>
            <a:ext cx="1937583" cy="2025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39513" y="141726"/>
            <a:ext cx="1876146" cy="1939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48034" y="2362355"/>
            <a:ext cx="2119648" cy="1889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467330" y="2448803"/>
            <a:ext cx="2119649" cy="1860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69597" y="2290348"/>
            <a:ext cx="1933845" cy="1877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46182" y="4522596"/>
            <a:ext cx="2064502" cy="20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465791" y="4709347"/>
            <a:ext cx="2214028" cy="2104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364657" y="4663939"/>
            <a:ext cx="2102428" cy="19632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683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43608" y="1196752"/>
            <a:ext cx="7472857" cy="504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1131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9592" y="764704"/>
            <a:ext cx="7189076" cy="5218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47457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83568" y="692696"/>
            <a:ext cx="7630511" cy="4824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39303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71600" y="1196752"/>
            <a:ext cx="7478717" cy="4651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19856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27584" y="836712"/>
            <a:ext cx="7283669" cy="4666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61663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27584" y="548680"/>
            <a:ext cx="7535918" cy="501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6749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5576" y="764704"/>
            <a:ext cx="7409793" cy="4918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95634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27584" y="692696"/>
            <a:ext cx="7441325" cy="4855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685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6384" y="692696"/>
            <a:ext cx="8418787" cy="4540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017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9592" y="908720"/>
            <a:ext cx="7283670" cy="501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14628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1073" cy="936734"/>
          </a:xfrm>
        </p:spPr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6321073" cy="3709206"/>
          </a:xfrm>
        </p:spPr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59872" y="182180"/>
            <a:ext cx="2078932" cy="2067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343978" y="188640"/>
            <a:ext cx="2060422" cy="2054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951376" y="188640"/>
            <a:ext cx="2077008" cy="2248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12765" y="2438673"/>
            <a:ext cx="2414562" cy="2015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57230" y="2585642"/>
            <a:ext cx="2233917" cy="1930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96304" y="2391821"/>
            <a:ext cx="2233916" cy="2105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36346" y="4574883"/>
            <a:ext cx="2136022" cy="2017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170483" y="4454266"/>
            <a:ext cx="2233917" cy="21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27475" y="4586868"/>
            <a:ext cx="2492327" cy="2120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40113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5576" y="980728"/>
            <a:ext cx="7252138" cy="4729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58621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43608" y="836712"/>
            <a:ext cx="7283670" cy="50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40021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87624" y="764704"/>
            <a:ext cx="7441325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10978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1560" y="908720"/>
            <a:ext cx="7472856" cy="4540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91774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87624" y="908720"/>
            <a:ext cx="7535917" cy="4887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39456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71600" y="1052736"/>
            <a:ext cx="7220606" cy="4256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5970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43608" y="908720"/>
            <a:ext cx="7189077" cy="4824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58929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15616" y="583324"/>
            <a:ext cx="7409793" cy="6274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418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99592" y="476672"/>
            <a:ext cx="7504386" cy="4729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72068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7068" cy="84311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417068" cy="3338481"/>
          </a:xfrm>
        </p:spPr>
        <p:txBody>
          <a:bodyPr/>
          <a:lstStyle/>
          <a:p>
            <a:endParaRPr lang="en-GB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74" r="31652" b="58040"/>
          <a:stretch/>
        </p:blipFill>
        <p:spPr bwMode="auto">
          <a:xfrm>
            <a:off x="6521054" y="66718"/>
            <a:ext cx="1974521" cy="2052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47" r="30306" b="50000"/>
          <a:stretch/>
        </p:blipFill>
        <p:spPr bwMode="auto">
          <a:xfrm>
            <a:off x="3642411" y="188640"/>
            <a:ext cx="1953422" cy="1880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20" r="31360" b="41027"/>
          <a:stretch/>
        </p:blipFill>
        <p:spPr bwMode="auto">
          <a:xfrm>
            <a:off x="640601" y="2525859"/>
            <a:ext cx="1932323" cy="19573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05" r="34589" b="45045"/>
          <a:stretch/>
        </p:blipFill>
        <p:spPr bwMode="auto">
          <a:xfrm>
            <a:off x="611560" y="25410"/>
            <a:ext cx="1921860" cy="2094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10" r="32995" b="45014"/>
          <a:stretch/>
        </p:blipFill>
        <p:spPr bwMode="auto">
          <a:xfrm>
            <a:off x="3694931" y="2455029"/>
            <a:ext cx="1922606" cy="1946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3" r="33333" b="50000"/>
          <a:stretch/>
        </p:blipFill>
        <p:spPr bwMode="auto">
          <a:xfrm>
            <a:off x="6425126" y="2522483"/>
            <a:ext cx="1934153" cy="1960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39" r="31211" b="50000"/>
          <a:stretch/>
        </p:blipFill>
        <p:spPr bwMode="auto">
          <a:xfrm>
            <a:off x="651538" y="4872642"/>
            <a:ext cx="1984984" cy="1985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29" r="29984" b="40819"/>
          <a:stretch/>
        </p:blipFill>
        <p:spPr bwMode="auto">
          <a:xfrm>
            <a:off x="3635896" y="4724631"/>
            <a:ext cx="2040676" cy="2182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62150" y="4872642"/>
            <a:ext cx="2492327" cy="2120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358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15616" y="620688"/>
            <a:ext cx="7567448" cy="4603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95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55576" y="764704"/>
            <a:ext cx="7725104" cy="5013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5881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115616" y="908720"/>
            <a:ext cx="6936828" cy="4603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7518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40783" y="836711"/>
            <a:ext cx="7567448" cy="4540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6592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71600" y="836712"/>
            <a:ext cx="7535918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6808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11560" y="692696"/>
            <a:ext cx="7816612" cy="4824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5610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</Words>
  <Application>Microsoft Office PowerPoint</Application>
  <PresentationFormat>On-screen Show (4:3)</PresentationFormat>
  <Paragraphs>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Radicals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Guest</dc:creator>
  <cp:lastModifiedBy>Authorised User</cp:lastModifiedBy>
  <cp:revision>8</cp:revision>
  <dcterms:created xsi:type="dcterms:W3CDTF">2013-09-29T10:53:29Z</dcterms:created>
  <dcterms:modified xsi:type="dcterms:W3CDTF">2013-10-24T08:01:04Z</dcterms:modified>
</cp:coreProperties>
</file>