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1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8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3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4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16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45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9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6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04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034EB-05F3-42A5-BA82-ECBDCD504606}" type="datetimeFigureOut">
              <a:rPr lang="en-GB" smtClean="0"/>
              <a:t>05/12/2013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739C-7DFC-4DE4-9093-40C6A3FB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7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/>
              <a:t>Verb Kanji</a:t>
            </a:r>
            <a:r>
              <a:rPr lang="en-GB" sz="5400" b="1" dirty="0"/>
              <a:t> </a:t>
            </a:r>
            <a:r>
              <a:rPr lang="en-GB" sz="5400" b="1" dirty="0" smtClean="0"/>
              <a:t>2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90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-99392"/>
            <a:ext cx="864096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6348" y="5985226"/>
            <a:ext cx="6995885" cy="61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74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387424"/>
            <a:ext cx="9159254" cy="527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4910011"/>
            <a:ext cx="9217272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73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64139" y="-315416"/>
            <a:ext cx="9184653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7070" y="5800003"/>
            <a:ext cx="7190509" cy="94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0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520" y="227856"/>
            <a:ext cx="8672181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62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3" y="0"/>
            <a:ext cx="90306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53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097580" cy="6796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76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9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6000" dirty="0" smtClean="0"/>
              <a:t>書きます</a:t>
            </a: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 smtClean="0"/>
              <a:t>読み</a:t>
            </a:r>
            <a:r>
              <a:rPr lang="ja-JP" altLang="en-US" sz="6000" dirty="0"/>
              <a:t>ま</a:t>
            </a:r>
            <a:r>
              <a:rPr lang="ja-JP" altLang="en-US" sz="6000" dirty="0" smtClean="0"/>
              <a:t>す</a:t>
            </a: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/>
              <a:t>買いま</a:t>
            </a:r>
            <a:r>
              <a:rPr lang="ja-JP" altLang="en-US" sz="6000" dirty="0" smtClean="0"/>
              <a:t>す</a:t>
            </a: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/>
              <a:t>帰りま</a:t>
            </a:r>
            <a:r>
              <a:rPr lang="ja-JP" altLang="en-US" sz="6000" dirty="0" smtClean="0"/>
              <a:t>す</a:t>
            </a: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/>
              <a:t>勉強しま</a:t>
            </a:r>
            <a:r>
              <a:rPr lang="ja-JP" altLang="en-US" sz="6000" dirty="0" smtClean="0"/>
              <a:t>す</a:t>
            </a:r>
            <a:endParaRPr lang="en-US" altLang="ja-JP" sz="6000" dirty="0" smtClean="0"/>
          </a:p>
          <a:p>
            <a:pPr marL="0" indent="0">
              <a:buNone/>
            </a:pPr>
            <a:r>
              <a:rPr lang="ja-JP" altLang="en-US" sz="6000" dirty="0"/>
              <a:t>話します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67563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28</Words>
  <Application>Microsoft Office PowerPoint</Application>
  <PresentationFormat>On-screen Show (4:3)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Verb Kanji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Bull</dc:creator>
  <cp:lastModifiedBy>Joseph Bull</cp:lastModifiedBy>
  <cp:revision>5</cp:revision>
  <dcterms:created xsi:type="dcterms:W3CDTF">2013-11-30T20:43:42Z</dcterms:created>
  <dcterms:modified xsi:type="dcterms:W3CDTF">2013-12-05T22:08:25Z</dcterms:modified>
</cp:coreProperties>
</file>