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4" r:id="rId5"/>
    <p:sldId id="27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9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7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3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0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2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7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4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B732-1F7A-43DF-A210-ADB019AF694C}" type="datetimeFigureOut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FBA2-D100-4979-9B50-3DF39C2C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39026" b="40741"/>
          <a:stretch/>
        </p:blipFill>
        <p:spPr>
          <a:xfrm>
            <a:off x="2000250" y="260648"/>
            <a:ext cx="5236046" cy="60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r="23004" b="67572"/>
          <a:stretch/>
        </p:blipFill>
        <p:spPr>
          <a:xfrm>
            <a:off x="611560" y="1196752"/>
            <a:ext cx="7156078" cy="31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9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r="21688" b="48148"/>
          <a:stretch/>
        </p:blipFill>
        <p:spPr>
          <a:xfrm>
            <a:off x="539552" y="476672"/>
            <a:ext cx="7560840" cy="53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22126" b="68395"/>
          <a:stretch/>
        </p:blipFill>
        <p:spPr>
          <a:xfrm>
            <a:off x="-52595" y="774375"/>
            <a:ext cx="9196595" cy="40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40343" b="40741"/>
          <a:stretch/>
        </p:blipFill>
        <p:spPr>
          <a:xfrm>
            <a:off x="2000250" y="417688"/>
            <a:ext cx="5452070" cy="64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21907" b="67407"/>
          <a:stretch/>
        </p:blipFill>
        <p:spPr>
          <a:xfrm>
            <a:off x="251520" y="980728"/>
            <a:ext cx="7904011" cy="35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r="7421" b="47489"/>
          <a:stretch/>
        </p:blipFill>
        <p:spPr>
          <a:xfrm>
            <a:off x="827585" y="654756"/>
            <a:ext cx="7867356" cy="48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40123" b="40576"/>
          <a:stretch/>
        </p:blipFill>
        <p:spPr>
          <a:xfrm>
            <a:off x="2000250" y="406400"/>
            <a:ext cx="5308054" cy="63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r="39465" b="40247"/>
          <a:stretch/>
        </p:blipFill>
        <p:spPr>
          <a:xfrm>
            <a:off x="2000250" y="29179"/>
            <a:ext cx="5812110" cy="68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r="22346" b="67407"/>
          <a:stretch/>
        </p:blipFill>
        <p:spPr>
          <a:xfrm>
            <a:off x="323528" y="1340768"/>
            <a:ext cx="860273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19918" r="10714" b="47325"/>
          <a:stretch/>
        </p:blipFill>
        <p:spPr>
          <a:xfrm>
            <a:off x="971600" y="1052736"/>
            <a:ext cx="7461578" cy="40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21029" b="67573"/>
          <a:stretch/>
        </p:blipFill>
        <p:spPr>
          <a:xfrm>
            <a:off x="755576" y="1268760"/>
            <a:ext cx="7743521" cy="34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23223" b="61481"/>
          <a:stretch/>
        </p:blipFill>
        <p:spPr>
          <a:xfrm>
            <a:off x="827584" y="908720"/>
            <a:ext cx="7220305" cy="39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39684" b="65926"/>
          <a:stretch/>
        </p:blipFill>
        <p:spPr>
          <a:xfrm>
            <a:off x="1331640" y="836712"/>
            <a:ext cx="6730380" cy="41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8067" r="23663" b="62139"/>
          <a:stretch/>
        </p:blipFill>
        <p:spPr>
          <a:xfrm>
            <a:off x="827584" y="1052736"/>
            <a:ext cx="6561107" cy="35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r="47147" b="64610"/>
          <a:stretch/>
        </p:blipFill>
        <p:spPr>
          <a:xfrm>
            <a:off x="1187624" y="836712"/>
            <a:ext cx="6930724" cy="42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8395" r="23882" b="63622"/>
          <a:stretch/>
        </p:blipFill>
        <p:spPr>
          <a:xfrm>
            <a:off x="1331640" y="764704"/>
            <a:ext cx="6290728" cy="44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9218" r="24760" b="59012"/>
          <a:stretch/>
        </p:blipFill>
        <p:spPr>
          <a:xfrm>
            <a:off x="827584" y="632177"/>
            <a:ext cx="7488832" cy="43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9053" r="24322" b="61153"/>
          <a:stretch/>
        </p:blipFill>
        <p:spPr>
          <a:xfrm>
            <a:off x="611560" y="620887"/>
            <a:ext cx="7792404" cy="42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7902" r="24541" b="57859"/>
          <a:stretch/>
        </p:blipFill>
        <p:spPr>
          <a:xfrm>
            <a:off x="1331640" y="534768"/>
            <a:ext cx="6607964" cy="42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23223" b="74157"/>
          <a:stretch/>
        </p:blipFill>
        <p:spPr>
          <a:xfrm>
            <a:off x="467544" y="1484784"/>
            <a:ext cx="8256232" cy="27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1</cp:revision>
  <dcterms:created xsi:type="dcterms:W3CDTF">2014-10-14T06:38:45Z</dcterms:created>
  <dcterms:modified xsi:type="dcterms:W3CDTF">2014-10-14T06:45:53Z</dcterms:modified>
</cp:coreProperties>
</file>