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4A10-B5D1-46EC-B798-B4FEBAD02E84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AE4E-F333-42B1-8749-EF9349D19E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218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4A10-B5D1-46EC-B798-B4FEBAD02E84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AE4E-F333-42B1-8749-EF9349D19E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729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4A10-B5D1-46EC-B798-B4FEBAD02E84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AE4E-F333-42B1-8749-EF9349D19E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488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4A10-B5D1-46EC-B798-B4FEBAD02E84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AE4E-F333-42B1-8749-EF9349D19E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058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4A10-B5D1-46EC-B798-B4FEBAD02E84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AE4E-F333-42B1-8749-EF9349D19E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96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4A10-B5D1-46EC-B798-B4FEBAD02E84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AE4E-F333-42B1-8749-EF9349D19E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480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4A10-B5D1-46EC-B798-B4FEBAD02E84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AE4E-F333-42B1-8749-EF9349D19E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082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4A10-B5D1-46EC-B798-B4FEBAD02E84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AE4E-F333-42B1-8749-EF9349D19E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194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4A10-B5D1-46EC-B798-B4FEBAD02E84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AE4E-F333-42B1-8749-EF9349D19E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135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4A10-B5D1-46EC-B798-B4FEBAD02E84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AE4E-F333-42B1-8749-EF9349D19E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615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4A10-B5D1-46EC-B798-B4FEBAD02E84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AE4E-F333-42B1-8749-EF9349D19E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04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94A10-B5D1-46EC-B798-B4FEBAD02E84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8AE4E-F333-42B1-8749-EF9349D19E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208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453"/>
            <a:ext cx="9144000" cy="646509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71800" y="6597352"/>
            <a:ext cx="6372200" cy="260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987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453"/>
            <a:ext cx="9144000" cy="646509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71800" y="6597352"/>
            <a:ext cx="6372200" cy="260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0" y="196453"/>
            <a:ext cx="3779912" cy="10002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9546" y="2204864"/>
            <a:ext cx="2824261" cy="2808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79512" y="801710"/>
            <a:ext cx="3090229" cy="971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492095" y="0"/>
            <a:ext cx="400236" cy="10602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7372" y="5085184"/>
            <a:ext cx="3232369" cy="17728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757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Authorised User</dc:creator>
  <cp:lastModifiedBy>Authorised User</cp:lastModifiedBy>
  <cp:revision>2</cp:revision>
  <dcterms:created xsi:type="dcterms:W3CDTF">2014-10-14T06:32:54Z</dcterms:created>
  <dcterms:modified xsi:type="dcterms:W3CDTF">2014-10-14T06:35:10Z</dcterms:modified>
</cp:coreProperties>
</file>