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32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B69E-20C2-4C18-883B-5C62AE529CFF}" type="datetimeFigureOut">
              <a:rPr lang="en-GB" smtClean="0"/>
              <a:t>08/05/2013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CF38-0609-4F66-B55C-A9492AC3B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0898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B69E-20C2-4C18-883B-5C62AE529CFF}" type="datetimeFigureOut">
              <a:rPr lang="en-GB" smtClean="0"/>
              <a:t>08/05/2013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CF38-0609-4F66-B55C-A9492AC3B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613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B69E-20C2-4C18-883B-5C62AE529CFF}" type="datetimeFigureOut">
              <a:rPr lang="en-GB" smtClean="0"/>
              <a:t>08/05/2013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CF38-0609-4F66-B55C-A9492AC3B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071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B69E-20C2-4C18-883B-5C62AE529CFF}" type="datetimeFigureOut">
              <a:rPr lang="en-GB" smtClean="0"/>
              <a:t>08/05/2013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CF38-0609-4F66-B55C-A9492AC3B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368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B69E-20C2-4C18-883B-5C62AE529CFF}" type="datetimeFigureOut">
              <a:rPr lang="en-GB" smtClean="0"/>
              <a:t>08/05/2013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CF38-0609-4F66-B55C-A9492AC3B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4804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B69E-20C2-4C18-883B-5C62AE529CFF}" type="datetimeFigureOut">
              <a:rPr lang="en-GB" smtClean="0"/>
              <a:t>08/05/2013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CF38-0609-4F66-B55C-A9492AC3B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725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B69E-20C2-4C18-883B-5C62AE529CFF}" type="datetimeFigureOut">
              <a:rPr lang="en-GB" smtClean="0"/>
              <a:t>08/05/2013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CF38-0609-4F66-B55C-A9492AC3B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967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B69E-20C2-4C18-883B-5C62AE529CFF}" type="datetimeFigureOut">
              <a:rPr lang="en-GB" smtClean="0"/>
              <a:t>08/05/2013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CF38-0609-4F66-B55C-A9492AC3B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0519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B69E-20C2-4C18-883B-5C62AE529CFF}" type="datetimeFigureOut">
              <a:rPr lang="en-GB" smtClean="0"/>
              <a:t>08/05/2013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CF38-0609-4F66-B55C-A9492AC3B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275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B69E-20C2-4C18-883B-5C62AE529CFF}" type="datetimeFigureOut">
              <a:rPr lang="en-GB" smtClean="0"/>
              <a:t>08/05/2013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CF38-0609-4F66-B55C-A9492AC3B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0588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B69E-20C2-4C18-883B-5C62AE529CFF}" type="datetimeFigureOut">
              <a:rPr lang="en-GB" smtClean="0"/>
              <a:t>08/05/2013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CF38-0609-4F66-B55C-A9492AC3B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566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0B69E-20C2-4C18-883B-5C62AE529CFF}" type="datetimeFigureOut">
              <a:rPr lang="en-GB" smtClean="0"/>
              <a:t>08/05/2013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4CF38-0609-4F66-B55C-A9492AC3B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253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user/ithinkmynameismoose/video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1470025"/>
          </a:xfrm>
        </p:spPr>
        <p:txBody>
          <a:bodyPr/>
          <a:lstStyle/>
          <a:p>
            <a:r>
              <a:rPr lang="en-GB" dirty="0" smtClean="0"/>
              <a:t>Signing songs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Rectangle 3">
            <a:hlinkClick r:id="rId2"/>
          </p:cNvPr>
          <p:cNvSpPr/>
          <p:nvPr/>
        </p:nvSpPr>
        <p:spPr>
          <a:xfrm>
            <a:off x="2195736" y="1628800"/>
            <a:ext cx="4896544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 smtClean="0"/>
              <a:t>GO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86742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Signing songs</vt:lpstr>
    </vt:vector>
  </TitlesOfParts>
  <Company>Swanwick Hall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Signing songs</dc:title>
  <dc:creator>Authorised User</dc:creator>
  <cp:lastModifiedBy>Authorised User</cp:lastModifiedBy>
  <cp:revision>1</cp:revision>
  <dcterms:created xsi:type="dcterms:W3CDTF">2013-05-08T08:20:11Z</dcterms:created>
  <dcterms:modified xsi:type="dcterms:W3CDTF">2013-05-08T12:16:44Z</dcterms:modified>
</cp:coreProperties>
</file>