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2FBA4-4B8F-4C8C-8BAA-450C51D10BCA}" type="datetimeFigureOut">
              <a:rPr lang="en-US" smtClean="0"/>
              <a:t>10/28/2013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52682-64D7-4C39-A6EA-5393D1C8D56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Karen </a:t>
            </a:r>
            <a:r>
              <a:rPr lang="en-GB" dirty="0" err="1" smtClean="0"/>
              <a:t>Whitehead</a:t>
            </a:r>
            <a:r>
              <a:rPr lang="en-GB" dirty="0" smtClean="0"/>
              <a:t> 2013 @</a:t>
            </a:r>
            <a:r>
              <a:rPr lang="en-GB" smtClean="0"/>
              <a:t>KazWd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52682-64D7-4C39-A6EA-5393D1C8D56B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80E4-4414-4117-88CE-AF87AD007362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4728-60CF-419C-BCC8-484EED4394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9838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80E4-4414-4117-88CE-AF87AD007362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4728-60CF-419C-BCC8-484EED4394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0209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80E4-4414-4117-88CE-AF87AD007362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4728-60CF-419C-BCC8-484EED4394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118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80E4-4414-4117-88CE-AF87AD007362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4728-60CF-419C-BCC8-484EED4394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913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80E4-4414-4117-88CE-AF87AD007362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4728-60CF-419C-BCC8-484EED4394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3479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80E4-4414-4117-88CE-AF87AD007362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4728-60CF-419C-BCC8-484EED4394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953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80E4-4414-4117-88CE-AF87AD007362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4728-60CF-419C-BCC8-484EED4394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2703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80E4-4414-4117-88CE-AF87AD007362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4728-60CF-419C-BCC8-484EED4394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4083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80E4-4414-4117-88CE-AF87AD007362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4728-60CF-419C-BCC8-484EED4394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7396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80E4-4414-4117-88CE-AF87AD007362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4728-60CF-419C-BCC8-484EED4394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4402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80E4-4414-4117-88CE-AF87AD007362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4728-60CF-419C-BCC8-484EED4394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54931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80E4-4414-4117-88CE-AF87AD007362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F4728-60CF-419C-BCC8-484EED4394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9946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4056337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1679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¿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Adónde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fuiste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durante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las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vacaciones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?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endParaRPr lang="en-GB" sz="1800" b="0" dirty="0"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0" marR="0" marT="50800" marB="50800">
                    <a:lnL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¿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Puedes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baseline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describir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baseline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tu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baseline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familia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?</a:t>
                      </a:r>
                      <a:endParaRPr lang="en-GB" sz="1800" b="0" dirty="0"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0" marR="0" marT="50800" marB="50800">
                    <a:lnL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¿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Puedes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baseline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describir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baseline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tu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baseline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mejor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amigo/a?</a:t>
                      </a:r>
                      <a:endParaRPr lang="en-GB" sz="1800" b="0" dirty="0"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0" marR="0" marT="50800" marB="50800">
                    <a:lnL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¿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Qué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comes 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normalmente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en el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baseline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instituto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?</a:t>
                      </a:r>
                      <a:endParaRPr lang="en-GB" sz="1800" b="0" dirty="0"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0" marR="0" marT="50800" marB="50800">
                    <a:lnL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49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¿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Qué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no 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hiciste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ayer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?</a:t>
                      </a:r>
                      <a:endParaRPr lang="en-GB" sz="1800" b="0" dirty="0"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0" marR="0" marT="50800" marB="50800">
                    <a:lnL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¿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Puedes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baseline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describir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baseline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tu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baseline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uniforme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?</a:t>
                      </a:r>
                      <a:endParaRPr lang="en-GB" sz="1800" b="0" dirty="0"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0" marR="0" marT="50800" marB="50800">
                    <a:lnL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¿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Qué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haces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en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baseline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tu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baseline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tiempo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baseline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libre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?</a:t>
                      </a:r>
                      <a:endParaRPr lang="en-GB" sz="1800" b="0" dirty="0"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0" marR="0" marT="50800" marB="50800">
                    <a:lnL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¿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Dónde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vives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?</a:t>
                      </a:r>
                      <a:endParaRPr lang="en-GB" sz="1800" b="0" dirty="0"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0" marR="0" marT="50800" marB="50800">
                    <a:lnL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49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¿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Tienes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hermanos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?</a:t>
                      </a:r>
                      <a:endParaRPr lang="en-GB" sz="1800" b="0" dirty="0"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0" marR="0" marT="50800" marB="50800">
                    <a:lnL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¿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Qué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hay </a:t>
                      </a:r>
                      <a:r>
                        <a:rPr lang="en-GB" sz="1800" b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en Derby?</a:t>
                      </a:r>
                      <a:endParaRPr lang="en-GB" sz="1800" b="0" dirty="0"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0" marR="0" marT="50800" marB="50800">
                    <a:lnL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¿En 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tu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opinión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es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Derby </a:t>
                      </a:r>
                      <a:r>
                        <a:rPr lang="en-GB" sz="1800" b="0" baseline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interesante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?</a:t>
                      </a:r>
                      <a:endParaRPr lang="en-GB" sz="1800" b="0" dirty="0"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0" marR="0" marT="50800" marB="50800">
                    <a:lnL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¿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Qué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vas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a </a:t>
                      </a:r>
                      <a:r>
                        <a:rPr lang="en-GB" sz="1800" b="0" baseline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hacer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baseline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durante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baseline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las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baseline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vacaciones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?</a:t>
                      </a:r>
                      <a:endParaRPr lang="en-GB" sz="1800" b="0" dirty="0"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0" marR="0" marT="50800" marB="50800">
                    <a:lnL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79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¿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Cuál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es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tu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animal 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favorito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?</a:t>
                      </a:r>
                      <a:endParaRPr lang="en-GB" sz="1800" b="0" dirty="0"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0" marR="0" marT="50800" marB="50800">
                    <a:lnL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¿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Cuál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es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más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interesante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– 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ver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la 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televisión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or 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jugar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con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baseline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una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baseline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consola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?</a:t>
                      </a:r>
                      <a:endParaRPr lang="en-GB" sz="1800" b="0" dirty="0"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0" marR="0" marT="50800" marB="50800">
                    <a:lnL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¿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Cómo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te</a:t>
                      </a: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llamas?</a:t>
                      </a:r>
                      <a:endParaRPr lang="en-GB" sz="1800" b="0" dirty="0"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0" marR="0" marT="50800" marB="50800">
                    <a:lnL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¿</a:t>
                      </a:r>
                      <a:r>
                        <a:rPr lang="en-GB" sz="1800" b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Cuál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baseline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es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baseline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tu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baseline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tienda</a:t>
                      </a:r>
                      <a:r>
                        <a:rPr lang="en-GB" sz="1800" b="0" baseline="0" dirty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b="0" baseline="0" dirty="0" err="1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favorita</a:t>
                      </a:r>
                      <a:r>
                        <a:rPr lang="en-GB" sz="1800" b="0" baseline="0" smtClean="0"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? </a:t>
                      </a:r>
                      <a:endParaRPr lang="en-GB" sz="1800" b="0" dirty="0"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0" marR="0" marT="50800" marB="50800">
                    <a:lnL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1B2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61031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119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Swanwick Hall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kaz</cp:lastModifiedBy>
  <cp:revision>4</cp:revision>
  <dcterms:created xsi:type="dcterms:W3CDTF">2013-05-23T07:06:16Z</dcterms:created>
  <dcterms:modified xsi:type="dcterms:W3CDTF">2013-10-28T16:54:40Z</dcterms:modified>
</cp:coreProperties>
</file>