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930FE4-FA9A-4D60-A300-EE4608ABA246}" type="datetimeFigureOut">
              <a:rPr lang="en-US" smtClean="0"/>
              <a:t>3/11/2014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865D9-0160-4577-B737-A56584995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88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Support</a:t>
            </a:r>
            <a:r>
              <a:rPr lang="en-GB" baseline="0" dirty="0" smtClean="0"/>
              <a:t> slide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865D9-0160-4577-B737-A56584995A85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5436-8346-4428-BD34-529E70816B2D}" type="datetimeFigureOut">
              <a:rPr lang="en-US" smtClean="0"/>
              <a:pPr/>
              <a:t>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0A44-F887-4178-A77E-9BA0708DF71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5436-8346-4428-BD34-529E70816B2D}" type="datetimeFigureOut">
              <a:rPr lang="en-US" smtClean="0"/>
              <a:pPr/>
              <a:t>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0A44-F887-4178-A77E-9BA0708DF71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5436-8346-4428-BD34-529E70816B2D}" type="datetimeFigureOut">
              <a:rPr lang="en-US" smtClean="0"/>
              <a:pPr/>
              <a:t>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0A44-F887-4178-A77E-9BA0708DF71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5436-8346-4428-BD34-529E70816B2D}" type="datetimeFigureOut">
              <a:rPr lang="en-US" smtClean="0"/>
              <a:pPr/>
              <a:t>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0A44-F887-4178-A77E-9BA0708DF71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5436-8346-4428-BD34-529E70816B2D}" type="datetimeFigureOut">
              <a:rPr lang="en-US" smtClean="0"/>
              <a:pPr/>
              <a:t>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0A44-F887-4178-A77E-9BA0708DF71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5436-8346-4428-BD34-529E70816B2D}" type="datetimeFigureOut">
              <a:rPr lang="en-US" smtClean="0"/>
              <a:pPr/>
              <a:t>3/11/2014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0A44-F887-4178-A77E-9BA0708DF71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5436-8346-4428-BD34-529E70816B2D}" type="datetimeFigureOut">
              <a:rPr lang="en-US" smtClean="0"/>
              <a:pPr/>
              <a:t>3/11/2014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0A44-F887-4178-A77E-9BA0708DF71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5436-8346-4428-BD34-529E70816B2D}" type="datetimeFigureOut">
              <a:rPr lang="en-US" smtClean="0"/>
              <a:pPr/>
              <a:t>3/11/2014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0A44-F887-4178-A77E-9BA0708DF71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5436-8346-4428-BD34-529E70816B2D}" type="datetimeFigureOut">
              <a:rPr lang="en-US" smtClean="0"/>
              <a:pPr/>
              <a:t>3/11/2014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0A44-F887-4178-A77E-9BA0708DF71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5436-8346-4428-BD34-529E70816B2D}" type="datetimeFigureOut">
              <a:rPr lang="en-US" smtClean="0"/>
              <a:pPr/>
              <a:t>3/11/2014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0A44-F887-4178-A77E-9BA0708DF71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5436-8346-4428-BD34-529E70816B2D}" type="datetimeFigureOut">
              <a:rPr lang="en-US" smtClean="0"/>
              <a:pPr/>
              <a:t>3/11/2014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0A44-F887-4178-A77E-9BA0708DF71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05436-8346-4428-BD34-529E70816B2D}" type="datetimeFigureOut">
              <a:rPr lang="en-US" smtClean="0"/>
              <a:pPr/>
              <a:t>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60A44-F887-4178-A77E-9BA0708DF71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source=images&amp;cd=&amp;cad=rja&amp;uact=8&amp;docid=8FDIGhKtiFWjsM&amp;tbnid=SH2-YNMLvxmbDM:&amp;ved=0CAgQjRw&amp;url=http://sweetclipart.com/happy-goldfish-design&amp;ei=IRMeU8W0HIiqhAethoGoBQ&amp;psig=AFQjCNF0VX-XyE8pemoVuucOcwKmKDQifw&amp;ust=1394566305575406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www.google.co.uk/url?sa=i&amp;source=images&amp;cd=&amp;cad=rja&amp;uact=8&amp;docid=8USIYKJPHkbELM&amp;tbnid=91aP3tF7jBsk6M:&amp;ved=0CAgQjRw&amp;url=http://jamiesale-cartoonist.com/blog-of-cartoons/free-cartoon-dog-vector-clip-art/&amp;ei=mxMeU9rrHYyShQfjiIDIAQ&amp;psig=AFQjCNFYeSbzwTKZgj1hfXwD3093GicaoQ&amp;ust=139456642758016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uk/url?sa=i&amp;source=images&amp;cd=&amp;cad=rja&amp;uact=8&amp;docid=ql7NK6wN3oUU_M&amp;tbnid=_2oONbXv2TuciM:&amp;ved=0CAgQjRw4YQ&amp;url=http://pets4u.info/halloween-black-cat-clip-art/&amp;ei=8hMeU-C_Oo-shQe5n4DwCw&amp;psig=AFQjCNEnSsF4vC1tzYsD_TLO_-BlIPlsMA&amp;ust=1394566515029792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uk/url?sa=i&amp;source=images&amp;cd=&amp;cad=rja&amp;uact=8&amp;docid=OyvScp-Qj6f4bM&amp;tbnid=VVrNIgqKGQWK9M:&amp;ved=0CAgQjRw&amp;url=http://www.picgifs.com/graphics/guinea-pig/&amp;ei=og0eU9upKsHJhAfNu4DACw&amp;psig=AFQjCNGZsmzFPn-FZl45B-XY4zIuNUNZqA&amp;ust=1394564898757594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hyperlink" Target="http://www.google.co.uk/url?sa=i&amp;source=images&amp;cd=&amp;cad=rja&amp;uact=8&amp;docid=e-MmEU45JW43pM&amp;tbnid=BZk8m_oeI7XhqM:&amp;ved=0CAgQjRw&amp;url=http://www.clker.com/clipart-11720.html&amp;ei=NBQeU9nfFM-Thgfe34CwDQ&amp;psig=AFQjCNEaYOqRb-xka2pus6hTjUKUwUNEfQ&amp;ust=1394566580419412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.uk/url?sa=i&amp;source=images&amp;cd=&amp;cad=rja&amp;uact=8&amp;docid=xOqbl8Z5Aq6aqM&amp;tbnid=V9-kYVvUntI3uM:&amp;ved=0CAgQjRw&amp;url=http://bestclipartblog.com/6-rabbit-clipart.html&amp;ei=fBQeU8DgOoWthQeA7IGICQ&amp;psig=AFQjCNGbTyh7RW9yhOmsf0VDRmgoUmN8Gw&amp;ust=1394566653032353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hyperlink" Target="http://www.google.co.uk/url?sa=i&amp;source=images&amp;cd=&amp;cad=rja&amp;uact=8&amp;docid=89DEt6SgZtL0FM&amp;tbnid=_GDWMn3y9dGjcM:&amp;ved=0CAgQjRw&amp;url=http://sweetclipart.com/simple-green-snake-clip-art-49&amp;ei=7BQeU6nfDMTxhQeQjoAo&amp;psig=AFQjCNGGy26zYkSSNrcwFgJ8z8UC9VprDQ&amp;ust=1394566764275576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source=images&amp;cd=&amp;cad=rja&amp;uact=8&amp;docid=8FDIGhKtiFWjsM&amp;tbnid=SH2-YNMLvxmbDM:&amp;ved=0CAgQjRw&amp;url=http://sweetclipart.com/happy-goldfish-design&amp;ei=IRMeU8W0HIiqhAethoGoBQ&amp;psig=AFQjCNF0VX-XyE8pemoVuucOcwKmKDQifw&amp;ust=1394566305575406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hyperlink" Target="http://www.google.co.uk/url?sa=i&amp;source=images&amp;cd=&amp;cad=rja&amp;uact=8&amp;docid=2oYJW23Oy9l0yM&amp;tbnid=03o48ilaWOybPM:&amp;ved=0CAgQjRw&amp;url=http://www.clker.com/clipart-simple-cartoon-mouse-2.html&amp;ei=XBUeU4ruNcWBhAeq94CgDg&amp;psig=AFQjCNFnI3atkEdwiCZA0F52SoxglbfMFQ&amp;ust=139456687696505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frm=1&amp;source=images&amp;cd=&amp;cad=rja&amp;uact=8&amp;docid=m3y2Kkxxi3jrXM&amp;tbnid=cJFQrnyg8M2tUM:&amp;ved=0CAUQjRw&amp;url=http://www.freepik.com/free-vector/tick-clip-art_381963.htm&amp;ei=_xUeU6-FDIrIhAfN6oC4Aw&amp;bvm=bv.62578216,d.ZG4&amp;psig=AFQjCNF1uYy8FQ8QeOi--cdv8_fzRRd78Q&amp;ust=139456702925550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hyperlink" Target="http://www.google.co.uk/url?sa=i&amp;source=images&amp;cd=&amp;cad=rja&amp;uact=8&amp;docid=JHXEdhVKOMrMgM&amp;tbnid=cyWapFV1LEmRvM:&amp;ved=0CAgQjRw&amp;url=http://www.freepik.com/free-vector/cross-clip-art_384869.htm&amp;ei=KhYeU6GmFNOqhQff6ICYBw&amp;psig=AFQjCNFUxkRddh29k4No-L-r_F_9RwOpcA&amp;ust=1394567082410097" TargetMode="Externa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/>
                        <a:t>un</a:t>
                      </a:r>
                      <a:r>
                        <a:rPr lang="en-GB" sz="2200" b="1" baseline="0" dirty="0" smtClean="0"/>
                        <a:t> </a:t>
                      </a:r>
                      <a:r>
                        <a:rPr lang="en-GB" sz="2200" b="1" baseline="0" dirty="0" err="1" smtClean="0"/>
                        <a:t>perro</a:t>
                      </a:r>
                      <a:endParaRPr lang="en-GB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/>
                        <a:t>un</a:t>
                      </a:r>
                      <a:r>
                        <a:rPr lang="en-GB" sz="2200" b="1" baseline="0" dirty="0" smtClean="0"/>
                        <a:t> </a:t>
                      </a:r>
                      <a:r>
                        <a:rPr lang="en-GB" sz="2200" b="1" baseline="0" dirty="0" err="1" smtClean="0"/>
                        <a:t>perro</a:t>
                      </a:r>
                      <a:endParaRPr lang="en-GB" sz="2200" b="1" dirty="0" smtClean="0"/>
                    </a:p>
                    <a:p>
                      <a:pPr algn="ctr"/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/>
                        <a:t>un</a:t>
                      </a:r>
                      <a:r>
                        <a:rPr lang="en-GB" sz="2200" b="1" baseline="0" dirty="0" smtClean="0"/>
                        <a:t> </a:t>
                      </a:r>
                      <a:r>
                        <a:rPr lang="en-GB" sz="2200" b="1" baseline="0" dirty="0" err="1" smtClean="0"/>
                        <a:t>perro</a:t>
                      </a:r>
                      <a:endParaRPr lang="en-GB" sz="2200" b="1" dirty="0" smtClean="0"/>
                    </a:p>
                    <a:p>
                      <a:pPr algn="ctr"/>
                      <a:endParaRPr lang="en-GB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/>
                        <a:t>un</a:t>
                      </a:r>
                      <a:r>
                        <a:rPr lang="en-GB" sz="2200" b="1" baseline="0" dirty="0" smtClean="0"/>
                        <a:t> </a:t>
                      </a:r>
                      <a:r>
                        <a:rPr lang="en-GB" sz="2200" b="1" baseline="0" dirty="0" err="1" smtClean="0"/>
                        <a:t>perro</a:t>
                      </a:r>
                      <a:endParaRPr lang="en-GB" sz="2200" b="1" dirty="0" smtClean="0"/>
                    </a:p>
                    <a:p>
                      <a:pPr algn="ctr"/>
                      <a:endParaRPr lang="en-GB" sz="2200" dirty="0"/>
                    </a:p>
                  </a:txBody>
                  <a:tcPr/>
                </a:tc>
              </a:tr>
              <a:tr h="3429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1" dirty="0" smtClean="0"/>
                        <a:t>un </a:t>
                      </a:r>
                      <a:r>
                        <a:rPr lang="en-GB" sz="2200" b="1" dirty="0" err="1" smtClean="0"/>
                        <a:t>pez</a:t>
                      </a:r>
                      <a:endParaRPr lang="en-GB" sz="2200" b="1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1" dirty="0" smtClean="0"/>
                        <a:t>un </a:t>
                      </a:r>
                      <a:r>
                        <a:rPr lang="en-GB" sz="2200" b="1" dirty="0" err="1" smtClean="0"/>
                        <a:t>pez</a:t>
                      </a:r>
                      <a:endParaRPr lang="en-GB" sz="2200" b="1" dirty="0" smtClean="0"/>
                    </a:p>
                    <a:p>
                      <a:pPr algn="ctr"/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1" dirty="0" smtClean="0"/>
                        <a:t>un </a:t>
                      </a:r>
                      <a:r>
                        <a:rPr lang="en-GB" sz="2200" b="1" dirty="0" err="1" smtClean="0"/>
                        <a:t>pez</a:t>
                      </a:r>
                      <a:endParaRPr lang="en-GB" sz="2200" b="1" dirty="0" smtClean="0"/>
                    </a:p>
                    <a:p>
                      <a:pPr algn="ctr"/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1" dirty="0" smtClean="0"/>
                        <a:t>un </a:t>
                      </a:r>
                      <a:r>
                        <a:rPr lang="en-GB" sz="2200" b="1" dirty="0" err="1" smtClean="0"/>
                        <a:t>pez</a:t>
                      </a:r>
                      <a:endParaRPr lang="en-GB" sz="2200" b="1" dirty="0" smtClean="0"/>
                    </a:p>
                    <a:p>
                      <a:pPr algn="ctr"/>
                      <a:endParaRPr lang="en-GB" sz="2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8" name="Picture 4" descr="http://t2.gstatic.com/images?q=tbn:ANd9GcSx3yUFMpFW5vnFojYQUG53jYPyUssrVa3XrE8elNEonAJnMqW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4286256"/>
            <a:ext cx="2193411" cy="1428760"/>
          </a:xfrm>
          <a:prstGeom prst="rect">
            <a:avLst/>
          </a:prstGeom>
          <a:noFill/>
        </p:spPr>
      </p:pic>
      <p:pic>
        <p:nvPicPr>
          <p:cNvPr id="5" name="Picture 4" descr="http://t2.gstatic.com/images?q=tbn:ANd9GcSx3yUFMpFW5vnFojYQUG53jYPyUssrVa3XrE8elNEonAJnMqW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5143512"/>
            <a:ext cx="2193411" cy="1428760"/>
          </a:xfrm>
          <a:prstGeom prst="rect">
            <a:avLst/>
          </a:prstGeom>
          <a:noFill/>
        </p:spPr>
      </p:pic>
      <p:pic>
        <p:nvPicPr>
          <p:cNvPr id="6" name="Picture 4" descr="http://t2.gstatic.com/images?q=tbn:ANd9GcSx3yUFMpFW5vnFojYQUG53jYPyUssrVa3XrE8elNEonAJnMqW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50589" y="4214818"/>
            <a:ext cx="2193411" cy="1428760"/>
          </a:xfrm>
          <a:prstGeom prst="rect">
            <a:avLst/>
          </a:prstGeom>
          <a:noFill/>
        </p:spPr>
      </p:pic>
      <p:pic>
        <p:nvPicPr>
          <p:cNvPr id="7" name="Picture 4" descr="http://t2.gstatic.com/images?q=tbn:ANd9GcSx3yUFMpFW5vnFojYQUG53jYPyUssrVa3XrE8elNEonAJnMqW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857760"/>
            <a:ext cx="2193411" cy="1428760"/>
          </a:xfrm>
          <a:prstGeom prst="rect">
            <a:avLst/>
          </a:prstGeom>
          <a:noFill/>
        </p:spPr>
      </p:pic>
      <p:pic>
        <p:nvPicPr>
          <p:cNvPr id="6150" name="Picture 6" descr="http://t3.gstatic.com/images?q=tbn:ANd9GcRzIqQ3iP1XzhKx3Ymn915c1PBWim7TfXFq43-wfGYaTAWkssql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928670"/>
            <a:ext cx="1956210" cy="2214578"/>
          </a:xfrm>
          <a:prstGeom prst="rect">
            <a:avLst/>
          </a:prstGeom>
          <a:noFill/>
        </p:spPr>
      </p:pic>
      <p:pic>
        <p:nvPicPr>
          <p:cNvPr id="9" name="Picture 6" descr="http://t3.gstatic.com/images?q=tbn:ANd9GcRzIqQ3iP1XzhKx3Ymn915c1PBWim7TfXFq43-wfGYaTAWkssql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28860" y="1000108"/>
            <a:ext cx="1956210" cy="2214578"/>
          </a:xfrm>
          <a:prstGeom prst="rect">
            <a:avLst/>
          </a:prstGeom>
          <a:noFill/>
        </p:spPr>
      </p:pic>
      <p:pic>
        <p:nvPicPr>
          <p:cNvPr id="10" name="Picture 6" descr="http://t3.gstatic.com/images?q=tbn:ANd9GcRzIqQ3iP1XzhKx3Ymn915c1PBWim7TfXFq43-wfGYaTAWkssql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87790" y="857232"/>
            <a:ext cx="1956210" cy="2214578"/>
          </a:xfrm>
          <a:prstGeom prst="rect">
            <a:avLst/>
          </a:prstGeom>
          <a:noFill/>
        </p:spPr>
      </p:pic>
      <p:pic>
        <p:nvPicPr>
          <p:cNvPr id="12" name="Picture 6" descr="http://t3.gstatic.com/images?q=tbn:ANd9GcRzIqQ3iP1XzhKx3Ymn915c1PBWim7TfXFq43-wfGYaTAWkssql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6" y="1000108"/>
            <a:ext cx="1956210" cy="221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/>
                        <a:t>un</a:t>
                      </a:r>
                      <a:r>
                        <a:rPr lang="en-GB" sz="2200" b="1" baseline="0" dirty="0" smtClean="0"/>
                        <a:t> </a:t>
                      </a:r>
                      <a:r>
                        <a:rPr lang="en-GB" sz="2200" b="1" baseline="0" dirty="0" err="1" smtClean="0"/>
                        <a:t>gato</a:t>
                      </a:r>
                      <a:endParaRPr lang="en-GB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/>
                        <a:t>un</a:t>
                      </a:r>
                      <a:r>
                        <a:rPr lang="en-GB" sz="2200" b="1" baseline="0" dirty="0" smtClean="0"/>
                        <a:t> </a:t>
                      </a:r>
                      <a:r>
                        <a:rPr lang="en-GB" sz="2200" b="1" baseline="0" dirty="0" err="1" smtClean="0"/>
                        <a:t>gato</a:t>
                      </a:r>
                      <a:endParaRPr lang="en-GB" sz="2200" b="1" dirty="0" smtClean="0"/>
                    </a:p>
                    <a:p>
                      <a:pPr algn="ctr"/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/>
                        <a:t>un</a:t>
                      </a:r>
                      <a:r>
                        <a:rPr lang="en-GB" sz="2200" b="1" baseline="0" dirty="0" smtClean="0"/>
                        <a:t> </a:t>
                      </a:r>
                      <a:r>
                        <a:rPr lang="en-GB" sz="2200" b="1" baseline="0" dirty="0" err="1" smtClean="0"/>
                        <a:t>gato</a:t>
                      </a:r>
                      <a:endParaRPr lang="en-GB" sz="2200" b="1" dirty="0" smtClean="0"/>
                    </a:p>
                    <a:p>
                      <a:pPr algn="ctr"/>
                      <a:endParaRPr lang="en-GB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/>
                        <a:t>un</a:t>
                      </a:r>
                      <a:r>
                        <a:rPr lang="en-GB" sz="2200" b="1" baseline="0" dirty="0" smtClean="0"/>
                        <a:t> </a:t>
                      </a:r>
                      <a:r>
                        <a:rPr lang="en-GB" sz="2200" b="1" baseline="0" dirty="0" err="1" smtClean="0"/>
                        <a:t>gato</a:t>
                      </a:r>
                      <a:endParaRPr lang="en-GB" sz="2200" b="1" dirty="0" smtClean="0"/>
                    </a:p>
                    <a:p>
                      <a:pPr algn="ctr"/>
                      <a:endParaRPr lang="en-GB" sz="2200" dirty="0"/>
                    </a:p>
                  </a:txBody>
                  <a:tcPr/>
                </a:tc>
              </a:tr>
              <a:tr h="3429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1" dirty="0" err="1" smtClean="0"/>
                        <a:t>tres</a:t>
                      </a:r>
                      <a:r>
                        <a:rPr lang="en-GB" sz="2200" b="1" dirty="0" smtClean="0"/>
                        <a:t> </a:t>
                      </a:r>
                      <a:r>
                        <a:rPr lang="en-GB" sz="2200" b="1" dirty="0" err="1" smtClean="0"/>
                        <a:t>gatos</a:t>
                      </a:r>
                      <a:endParaRPr lang="en-GB" sz="2200" b="1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1" dirty="0" err="1" smtClean="0"/>
                        <a:t>tres</a:t>
                      </a:r>
                      <a:r>
                        <a:rPr lang="en-GB" sz="2200" b="1" dirty="0" smtClean="0"/>
                        <a:t> </a:t>
                      </a:r>
                      <a:r>
                        <a:rPr lang="en-GB" sz="2200" b="1" dirty="0" err="1" smtClean="0"/>
                        <a:t>gatos</a:t>
                      </a:r>
                      <a:endParaRPr lang="en-GB" sz="2200" b="1" dirty="0" smtClean="0"/>
                    </a:p>
                    <a:p>
                      <a:pPr algn="ctr"/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1" dirty="0" err="1" smtClean="0"/>
                        <a:t>tres</a:t>
                      </a:r>
                      <a:r>
                        <a:rPr lang="en-GB" sz="2200" b="1" dirty="0" smtClean="0"/>
                        <a:t> </a:t>
                      </a:r>
                      <a:r>
                        <a:rPr lang="en-GB" sz="2200" b="1" dirty="0" err="1" smtClean="0"/>
                        <a:t>gatos</a:t>
                      </a:r>
                      <a:endParaRPr lang="en-GB" sz="2200" b="1" dirty="0" smtClean="0"/>
                    </a:p>
                    <a:p>
                      <a:pPr algn="ctr"/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1" dirty="0" err="1" smtClean="0"/>
                        <a:t>tres</a:t>
                      </a:r>
                      <a:r>
                        <a:rPr lang="en-GB" sz="2200" b="1" dirty="0" smtClean="0"/>
                        <a:t> </a:t>
                      </a:r>
                      <a:r>
                        <a:rPr lang="en-GB" sz="2200" b="1" dirty="0" err="1" smtClean="0"/>
                        <a:t>gatos</a:t>
                      </a:r>
                      <a:endParaRPr lang="en-GB" sz="2200" b="1" dirty="0" smtClean="0"/>
                    </a:p>
                    <a:p>
                      <a:pPr algn="ctr"/>
                      <a:endParaRPr lang="en-GB" sz="2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 descr="http://t2.gstatic.com/images?q=tbn:ANd9GcSvzG4XOnU0jBGDMyzyXyOyKq18STiMxyI6Xuir2_a9Yf8IAsLP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32"/>
            <a:ext cx="2000264" cy="2317904"/>
          </a:xfrm>
          <a:prstGeom prst="rect">
            <a:avLst/>
          </a:prstGeom>
          <a:noFill/>
        </p:spPr>
      </p:pic>
      <p:pic>
        <p:nvPicPr>
          <p:cNvPr id="4" name="Picture 2" descr="http://t2.gstatic.com/images?q=tbn:ANd9GcSvzG4XOnU0jBGDMyzyXyOyKq18STiMxyI6Xuir2_a9Yf8IAsLP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857232"/>
            <a:ext cx="2000264" cy="2317904"/>
          </a:xfrm>
          <a:prstGeom prst="rect">
            <a:avLst/>
          </a:prstGeom>
          <a:noFill/>
        </p:spPr>
      </p:pic>
      <p:pic>
        <p:nvPicPr>
          <p:cNvPr id="5" name="Picture 2" descr="http://t2.gstatic.com/images?q=tbn:ANd9GcSvzG4XOnU0jBGDMyzyXyOyKq18STiMxyI6Xuir2_a9Yf8IAsLP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857232"/>
            <a:ext cx="2000264" cy="2317904"/>
          </a:xfrm>
          <a:prstGeom prst="rect">
            <a:avLst/>
          </a:prstGeom>
          <a:noFill/>
        </p:spPr>
      </p:pic>
      <p:pic>
        <p:nvPicPr>
          <p:cNvPr id="6" name="Picture 2" descr="http://t2.gstatic.com/images?q=tbn:ANd9GcSvzG4XOnU0jBGDMyzyXyOyKq18STiMxyI6Xuir2_a9Yf8IAsLP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785794"/>
            <a:ext cx="2000264" cy="2317904"/>
          </a:xfrm>
          <a:prstGeom prst="rect">
            <a:avLst/>
          </a:prstGeom>
          <a:noFill/>
        </p:spPr>
      </p:pic>
      <p:pic>
        <p:nvPicPr>
          <p:cNvPr id="7" name="Picture 2" descr="http://t2.gstatic.com/images?q=tbn:ANd9GcSvzG4XOnU0jBGDMyzyXyOyKq18STiMxyI6Xuir2_a9Yf8IAsLP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71942"/>
            <a:ext cx="924725" cy="1071570"/>
          </a:xfrm>
          <a:prstGeom prst="rect">
            <a:avLst/>
          </a:prstGeom>
          <a:noFill/>
        </p:spPr>
      </p:pic>
      <p:pic>
        <p:nvPicPr>
          <p:cNvPr id="8" name="Picture 2" descr="http://t2.gstatic.com/images?q=tbn:ANd9GcSvzG4XOnU0jBGDMyzyXyOyKq18STiMxyI6Xuir2_a9Yf8IAsLP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4643446"/>
            <a:ext cx="924725" cy="1071570"/>
          </a:xfrm>
          <a:prstGeom prst="rect">
            <a:avLst/>
          </a:prstGeom>
          <a:noFill/>
        </p:spPr>
      </p:pic>
      <p:pic>
        <p:nvPicPr>
          <p:cNvPr id="9" name="Picture 2" descr="http://t2.gstatic.com/images?q=tbn:ANd9GcSvzG4XOnU0jBGDMyzyXyOyKq18STiMxyI6Xuir2_a9Yf8IAsLP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86430"/>
            <a:ext cx="924725" cy="1071570"/>
          </a:xfrm>
          <a:prstGeom prst="rect">
            <a:avLst/>
          </a:prstGeom>
          <a:noFill/>
        </p:spPr>
      </p:pic>
      <p:pic>
        <p:nvPicPr>
          <p:cNvPr id="10" name="Picture 2" descr="http://t2.gstatic.com/images?q=tbn:ANd9GcSvzG4XOnU0jBGDMyzyXyOyKq18STiMxyI6Xuir2_a9Yf8IAsLP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4071942"/>
            <a:ext cx="924725" cy="1071570"/>
          </a:xfrm>
          <a:prstGeom prst="rect">
            <a:avLst/>
          </a:prstGeom>
          <a:noFill/>
        </p:spPr>
      </p:pic>
      <p:pic>
        <p:nvPicPr>
          <p:cNvPr id="12" name="Picture 2" descr="http://t2.gstatic.com/images?q=tbn:ANd9GcSvzG4XOnU0jBGDMyzyXyOyKq18STiMxyI6Xuir2_a9Yf8IAsLP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36" y="4643446"/>
            <a:ext cx="924725" cy="1071570"/>
          </a:xfrm>
          <a:prstGeom prst="rect">
            <a:avLst/>
          </a:prstGeom>
          <a:noFill/>
        </p:spPr>
      </p:pic>
      <p:pic>
        <p:nvPicPr>
          <p:cNvPr id="13" name="Picture 2" descr="http://t2.gstatic.com/images?q=tbn:ANd9GcSvzG4XOnU0jBGDMyzyXyOyKq18STiMxyI6Xuir2_a9Yf8IAsLP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5786430"/>
            <a:ext cx="924725" cy="1071570"/>
          </a:xfrm>
          <a:prstGeom prst="rect">
            <a:avLst/>
          </a:prstGeom>
          <a:noFill/>
        </p:spPr>
      </p:pic>
      <p:pic>
        <p:nvPicPr>
          <p:cNvPr id="14" name="Picture 2" descr="http://t2.gstatic.com/images?q=tbn:ANd9GcSvzG4XOnU0jBGDMyzyXyOyKq18STiMxyI6Xuir2_a9Yf8IAsLP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4071942"/>
            <a:ext cx="924725" cy="1071570"/>
          </a:xfrm>
          <a:prstGeom prst="rect">
            <a:avLst/>
          </a:prstGeom>
          <a:noFill/>
        </p:spPr>
      </p:pic>
      <p:pic>
        <p:nvPicPr>
          <p:cNvPr id="15" name="Picture 2" descr="http://t2.gstatic.com/images?q=tbn:ANd9GcSvzG4XOnU0jBGDMyzyXyOyKq18STiMxyI6Xuir2_a9Yf8IAsLP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14" y="4643446"/>
            <a:ext cx="924725" cy="1071570"/>
          </a:xfrm>
          <a:prstGeom prst="rect">
            <a:avLst/>
          </a:prstGeom>
          <a:noFill/>
        </p:spPr>
      </p:pic>
      <p:pic>
        <p:nvPicPr>
          <p:cNvPr id="16" name="Picture 2" descr="http://t2.gstatic.com/images?q=tbn:ANd9GcSvzG4XOnU0jBGDMyzyXyOyKq18STiMxyI6Xuir2_a9Yf8IAsLP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5786430"/>
            <a:ext cx="924725" cy="1071570"/>
          </a:xfrm>
          <a:prstGeom prst="rect">
            <a:avLst/>
          </a:prstGeom>
          <a:noFill/>
        </p:spPr>
      </p:pic>
      <p:pic>
        <p:nvPicPr>
          <p:cNvPr id="17" name="Picture 2" descr="http://t2.gstatic.com/images?q=tbn:ANd9GcSvzG4XOnU0jBGDMyzyXyOyKq18STiMxyI6Xuir2_a9Yf8IAsLP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6299" y="4071942"/>
            <a:ext cx="924725" cy="1071570"/>
          </a:xfrm>
          <a:prstGeom prst="rect">
            <a:avLst/>
          </a:prstGeom>
          <a:noFill/>
        </p:spPr>
      </p:pic>
      <p:pic>
        <p:nvPicPr>
          <p:cNvPr id="18" name="Picture 2" descr="http://t2.gstatic.com/images?q=tbn:ANd9GcSvzG4XOnU0jBGDMyzyXyOyKq18STiMxyI6Xuir2_a9Yf8IAsLP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9275" y="4643446"/>
            <a:ext cx="924725" cy="1071570"/>
          </a:xfrm>
          <a:prstGeom prst="rect">
            <a:avLst/>
          </a:prstGeom>
          <a:noFill/>
        </p:spPr>
      </p:pic>
      <p:pic>
        <p:nvPicPr>
          <p:cNvPr id="19" name="Picture 2" descr="http://t2.gstatic.com/images?q=tbn:ANd9GcSvzG4XOnU0jBGDMyzyXyOyKq18STiMxyI6Xuir2_a9Yf8IAsLP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6299" y="5786430"/>
            <a:ext cx="924725" cy="1071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/>
                        <a:t>un</a:t>
                      </a:r>
                      <a:r>
                        <a:rPr lang="en-GB" sz="2200" b="1" baseline="0" dirty="0" smtClean="0"/>
                        <a:t> </a:t>
                      </a:r>
                      <a:r>
                        <a:rPr lang="en-GB" sz="2200" b="1" baseline="0" dirty="0" err="1" smtClean="0"/>
                        <a:t>caballo</a:t>
                      </a:r>
                      <a:endParaRPr lang="en-GB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/>
                        <a:t>un</a:t>
                      </a:r>
                      <a:r>
                        <a:rPr lang="en-GB" sz="2200" b="1" baseline="0" dirty="0" smtClean="0"/>
                        <a:t> </a:t>
                      </a:r>
                      <a:r>
                        <a:rPr lang="en-GB" sz="2200" b="1" baseline="0" dirty="0" err="1" smtClean="0"/>
                        <a:t>caballo</a:t>
                      </a:r>
                      <a:endParaRPr lang="en-GB" sz="2200" b="1" dirty="0" smtClean="0"/>
                    </a:p>
                    <a:p>
                      <a:pPr algn="ctr"/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/>
                        <a:t>un</a:t>
                      </a:r>
                      <a:r>
                        <a:rPr lang="en-GB" sz="2200" b="1" baseline="0" dirty="0" smtClean="0"/>
                        <a:t> </a:t>
                      </a:r>
                      <a:r>
                        <a:rPr lang="en-GB" sz="2200" b="1" baseline="0" dirty="0" err="1" smtClean="0"/>
                        <a:t>caballo</a:t>
                      </a:r>
                      <a:endParaRPr lang="en-GB" sz="2200" b="1" dirty="0" smtClean="0"/>
                    </a:p>
                    <a:p>
                      <a:pPr algn="ctr"/>
                      <a:endParaRPr lang="en-GB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/>
                        <a:t>un</a:t>
                      </a:r>
                      <a:r>
                        <a:rPr lang="en-GB" sz="2200" b="1" baseline="0" dirty="0" smtClean="0"/>
                        <a:t> </a:t>
                      </a:r>
                      <a:r>
                        <a:rPr lang="en-GB" sz="2200" b="1" baseline="0" dirty="0" err="1" smtClean="0"/>
                        <a:t>caballo</a:t>
                      </a:r>
                      <a:endParaRPr lang="en-GB" sz="2200" b="1" dirty="0" smtClean="0"/>
                    </a:p>
                    <a:p>
                      <a:pPr algn="ctr"/>
                      <a:endParaRPr lang="en-GB" sz="2200" dirty="0"/>
                    </a:p>
                  </a:txBody>
                  <a:tcPr/>
                </a:tc>
              </a:tr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err="1" smtClean="0"/>
                        <a:t>una</a:t>
                      </a:r>
                      <a:r>
                        <a:rPr lang="en-GB" sz="2200" b="1" baseline="0" dirty="0" smtClean="0"/>
                        <a:t> </a:t>
                      </a:r>
                      <a:r>
                        <a:rPr lang="en-GB" sz="2200" b="1" baseline="0" dirty="0" err="1" smtClean="0"/>
                        <a:t>cobaya</a:t>
                      </a:r>
                      <a:endParaRPr lang="en-GB" sz="2200" b="1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err="1" smtClean="0"/>
                        <a:t>una</a:t>
                      </a:r>
                      <a:r>
                        <a:rPr lang="en-GB" sz="2200" b="1" baseline="0" dirty="0" smtClean="0"/>
                        <a:t> </a:t>
                      </a:r>
                      <a:r>
                        <a:rPr lang="en-GB" sz="2200" b="1" baseline="0" dirty="0" err="1" smtClean="0"/>
                        <a:t>cobaya</a:t>
                      </a:r>
                      <a:endParaRPr lang="en-GB" sz="2200" b="1" dirty="0" smtClean="0"/>
                    </a:p>
                    <a:p>
                      <a:pPr algn="ctr"/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err="1" smtClean="0"/>
                        <a:t>una</a:t>
                      </a:r>
                      <a:r>
                        <a:rPr lang="en-GB" sz="2200" b="1" baseline="0" dirty="0" smtClean="0"/>
                        <a:t> </a:t>
                      </a:r>
                      <a:r>
                        <a:rPr lang="en-GB" sz="2200" b="1" baseline="0" dirty="0" err="1" smtClean="0"/>
                        <a:t>cobaya</a:t>
                      </a:r>
                      <a:endParaRPr lang="en-GB" sz="2200" b="1" dirty="0" smtClean="0"/>
                    </a:p>
                    <a:p>
                      <a:pPr algn="ctr"/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err="1" smtClean="0"/>
                        <a:t>una</a:t>
                      </a:r>
                      <a:r>
                        <a:rPr lang="en-GB" sz="2200" b="1" baseline="0" dirty="0" smtClean="0"/>
                        <a:t> </a:t>
                      </a:r>
                      <a:r>
                        <a:rPr lang="en-GB" sz="2200" b="1" baseline="0" dirty="0" err="1" smtClean="0"/>
                        <a:t>cobaya</a:t>
                      </a:r>
                      <a:endParaRPr lang="en-GB" sz="2200" b="1" dirty="0" smtClean="0"/>
                    </a:p>
                    <a:p>
                      <a:pPr algn="ctr"/>
                      <a:endParaRPr lang="en-GB" sz="2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http://t1.gstatic.com/images?q=tbn:ANd9GcQcv6TWKrX4NrDD4UdX26nswRbXYeTmOB3n6qzKrNME6aDsMwrB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t="4747" r="4763"/>
          <a:stretch>
            <a:fillRect/>
          </a:stretch>
        </p:blipFill>
        <p:spPr bwMode="auto">
          <a:xfrm>
            <a:off x="0" y="4357694"/>
            <a:ext cx="2285984" cy="1719265"/>
          </a:xfrm>
          <a:prstGeom prst="rect">
            <a:avLst/>
          </a:prstGeom>
          <a:noFill/>
        </p:spPr>
      </p:pic>
      <p:pic>
        <p:nvPicPr>
          <p:cNvPr id="4" name="Picture 2" descr="http://t1.gstatic.com/images?q=tbn:ANd9GcQcv6TWKrX4NrDD4UdX26nswRbXYeTmOB3n6qzKrNME6aDsMwrB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t="4747" r="4763"/>
          <a:stretch>
            <a:fillRect/>
          </a:stretch>
        </p:blipFill>
        <p:spPr bwMode="auto">
          <a:xfrm>
            <a:off x="2285984" y="4429132"/>
            <a:ext cx="2285984" cy="1719265"/>
          </a:xfrm>
          <a:prstGeom prst="rect">
            <a:avLst/>
          </a:prstGeom>
          <a:noFill/>
        </p:spPr>
      </p:pic>
      <p:pic>
        <p:nvPicPr>
          <p:cNvPr id="5" name="Picture 2" descr="http://t1.gstatic.com/images?q=tbn:ANd9GcQcv6TWKrX4NrDD4UdX26nswRbXYeTmOB3n6qzKrNME6aDsMwrB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t="4747" r="4763"/>
          <a:stretch>
            <a:fillRect/>
          </a:stretch>
        </p:blipFill>
        <p:spPr bwMode="auto">
          <a:xfrm>
            <a:off x="4572000" y="4357694"/>
            <a:ext cx="2285984" cy="1719265"/>
          </a:xfrm>
          <a:prstGeom prst="rect">
            <a:avLst/>
          </a:prstGeom>
          <a:noFill/>
        </p:spPr>
      </p:pic>
      <p:pic>
        <p:nvPicPr>
          <p:cNvPr id="6" name="Picture 2" descr="http://t1.gstatic.com/images?q=tbn:ANd9GcQcv6TWKrX4NrDD4UdX26nswRbXYeTmOB3n6qzKrNME6aDsMwrB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t="4747" r="4763"/>
          <a:stretch>
            <a:fillRect/>
          </a:stretch>
        </p:blipFill>
        <p:spPr bwMode="auto">
          <a:xfrm>
            <a:off x="6858016" y="4357694"/>
            <a:ext cx="2285984" cy="1719265"/>
          </a:xfrm>
          <a:prstGeom prst="rect">
            <a:avLst/>
          </a:prstGeom>
          <a:noFill/>
        </p:spPr>
      </p:pic>
      <p:pic>
        <p:nvPicPr>
          <p:cNvPr id="3074" name="Picture 2" descr="http://t0.gstatic.com/images?q=tbn:ANd9GcToT8QOUm8PjfbFSIksQrcI1yhnQcFCAhVAwloY3ztVH0kEG_zIdQ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000108"/>
            <a:ext cx="2188418" cy="2071702"/>
          </a:xfrm>
          <a:prstGeom prst="rect">
            <a:avLst/>
          </a:prstGeom>
          <a:noFill/>
        </p:spPr>
      </p:pic>
      <p:pic>
        <p:nvPicPr>
          <p:cNvPr id="8" name="Picture 2" descr="http://t0.gstatic.com/images?q=tbn:ANd9GcToT8QOUm8PjfbFSIksQrcI1yhnQcFCAhVAwloY3ztVH0kEG_zIdQ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57422" y="928670"/>
            <a:ext cx="2188418" cy="2071702"/>
          </a:xfrm>
          <a:prstGeom prst="rect">
            <a:avLst/>
          </a:prstGeom>
          <a:noFill/>
        </p:spPr>
      </p:pic>
      <p:pic>
        <p:nvPicPr>
          <p:cNvPr id="9" name="Picture 2" descr="http://t0.gstatic.com/images?q=tbn:ANd9GcToT8QOUm8PjfbFSIksQrcI1yhnQcFCAhVAwloY3ztVH0kEG_zIdQ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928670"/>
            <a:ext cx="2188418" cy="2071702"/>
          </a:xfrm>
          <a:prstGeom prst="rect">
            <a:avLst/>
          </a:prstGeom>
          <a:noFill/>
        </p:spPr>
      </p:pic>
      <p:pic>
        <p:nvPicPr>
          <p:cNvPr id="10" name="Picture 2" descr="http://t0.gstatic.com/images?q=tbn:ANd9GcToT8QOUm8PjfbFSIksQrcI1yhnQcFCAhVAwloY3ztVH0kEG_zIdQ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55582" y="1000108"/>
            <a:ext cx="2188418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/>
                        <a:t>un</a:t>
                      </a:r>
                      <a:r>
                        <a:rPr lang="en-GB" sz="2200" b="1" baseline="0" dirty="0" smtClean="0"/>
                        <a:t> </a:t>
                      </a:r>
                      <a:r>
                        <a:rPr lang="en-GB" sz="2200" b="1" baseline="0" dirty="0" err="1" smtClean="0"/>
                        <a:t>conejo</a:t>
                      </a:r>
                      <a:endParaRPr lang="en-GB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/>
                        <a:t>un</a:t>
                      </a:r>
                      <a:r>
                        <a:rPr lang="en-GB" sz="2200" b="1" baseline="0" dirty="0" smtClean="0"/>
                        <a:t> </a:t>
                      </a:r>
                      <a:r>
                        <a:rPr lang="en-GB" sz="2200" b="1" baseline="0" dirty="0" err="1" smtClean="0"/>
                        <a:t>conejo</a:t>
                      </a:r>
                      <a:endParaRPr lang="en-GB" sz="2200" b="1" dirty="0" smtClean="0"/>
                    </a:p>
                    <a:p>
                      <a:pPr algn="ctr"/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/>
                        <a:t>un</a:t>
                      </a:r>
                      <a:r>
                        <a:rPr lang="en-GB" sz="2200" b="1" baseline="0" dirty="0" smtClean="0"/>
                        <a:t> </a:t>
                      </a:r>
                      <a:r>
                        <a:rPr lang="en-GB" sz="2200" b="1" baseline="0" dirty="0" err="1" smtClean="0"/>
                        <a:t>conejo</a:t>
                      </a:r>
                      <a:endParaRPr lang="en-GB" sz="2200" b="1" dirty="0" smtClean="0"/>
                    </a:p>
                    <a:p>
                      <a:pPr algn="ctr"/>
                      <a:endParaRPr lang="en-GB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/>
                        <a:t>un</a:t>
                      </a:r>
                      <a:r>
                        <a:rPr lang="en-GB" sz="2200" b="1" baseline="0" dirty="0" smtClean="0"/>
                        <a:t> </a:t>
                      </a:r>
                      <a:r>
                        <a:rPr lang="en-GB" sz="2200" b="1" baseline="0" dirty="0" err="1" smtClean="0"/>
                        <a:t>conejo</a:t>
                      </a:r>
                      <a:endParaRPr lang="en-GB" sz="2200" b="1" dirty="0" smtClean="0"/>
                    </a:p>
                    <a:p>
                      <a:pPr algn="ctr"/>
                      <a:endParaRPr lang="en-GB" sz="2200" dirty="0"/>
                    </a:p>
                  </a:txBody>
                  <a:tcPr/>
                </a:tc>
              </a:tr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err="1" smtClean="0"/>
                        <a:t>una</a:t>
                      </a:r>
                      <a:r>
                        <a:rPr lang="en-GB" sz="2200" b="1" baseline="0" dirty="0" smtClean="0"/>
                        <a:t> </a:t>
                      </a:r>
                      <a:r>
                        <a:rPr lang="en-GB" sz="2200" b="1" baseline="0" dirty="0" err="1" smtClean="0"/>
                        <a:t>serpiente</a:t>
                      </a:r>
                      <a:endParaRPr lang="en-GB" sz="2200" b="1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err="1" smtClean="0"/>
                        <a:t>una</a:t>
                      </a:r>
                      <a:r>
                        <a:rPr lang="en-GB" sz="2200" b="1" baseline="0" dirty="0" smtClean="0"/>
                        <a:t> </a:t>
                      </a:r>
                      <a:r>
                        <a:rPr lang="en-GB" sz="2200" b="1" baseline="0" dirty="0" err="1" smtClean="0"/>
                        <a:t>serpiente</a:t>
                      </a:r>
                      <a:endParaRPr lang="en-GB" sz="2200" b="1" dirty="0" smtClean="0"/>
                    </a:p>
                    <a:p>
                      <a:pPr algn="ctr"/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err="1" smtClean="0"/>
                        <a:t>una</a:t>
                      </a:r>
                      <a:r>
                        <a:rPr lang="en-GB" sz="2200" b="1" baseline="0" dirty="0" smtClean="0"/>
                        <a:t> </a:t>
                      </a:r>
                      <a:r>
                        <a:rPr lang="en-GB" sz="2200" b="1" baseline="0" dirty="0" err="1" smtClean="0"/>
                        <a:t>serpiente</a:t>
                      </a:r>
                      <a:endParaRPr lang="en-GB" sz="2200" b="1" dirty="0" smtClean="0"/>
                    </a:p>
                    <a:p>
                      <a:pPr algn="ctr"/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err="1" smtClean="0"/>
                        <a:t>una</a:t>
                      </a:r>
                      <a:r>
                        <a:rPr lang="en-GB" sz="2200" b="1" baseline="0" dirty="0" smtClean="0"/>
                        <a:t> </a:t>
                      </a:r>
                      <a:r>
                        <a:rPr lang="en-GB" sz="2200" b="1" baseline="0" dirty="0" err="1" smtClean="0"/>
                        <a:t>serpiente</a:t>
                      </a:r>
                      <a:endParaRPr lang="en-GB" sz="2200" b="1" dirty="0" smtClean="0"/>
                    </a:p>
                    <a:p>
                      <a:pPr algn="ctr"/>
                      <a:endParaRPr lang="en-GB" sz="2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http://t0.gstatic.com/images?q=tbn:ANd9GcTqk3MUk9E95OdiA2QXliLrOxfyzUvGBsDzrc6LRsumA6NmCGKI3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28670"/>
            <a:ext cx="2231588" cy="1857388"/>
          </a:xfrm>
          <a:prstGeom prst="rect">
            <a:avLst/>
          </a:prstGeom>
          <a:noFill/>
        </p:spPr>
      </p:pic>
      <p:pic>
        <p:nvPicPr>
          <p:cNvPr id="4" name="Picture 2" descr="http://t0.gstatic.com/images?q=tbn:ANd9GcTqk3MUk9E95OdiA2QXliLrOxfyzUvGBsDzrc6LRsumA6NmCGKI3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1071546"/>
            <a:ext cx="2231588" cy="1857388"/>
          </a:xfrm>
          <a:prstGeom prst="rect">
            <a:avLst/>
          </a:prstGeom>
          <a:noFill/>
        </p:spPr>
      </p:pic>
      <p:pic>
        <p:nvPicPr>
          <p:cNvPr id="5" name="Picture 2" descr="http://t0.gstatic.com/images?q=tbn:ANd9GcTqk3MUk9E95OdiA2QXliLrOxfyzUvGBsDzrc6LRsumA6NmCGKI3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6402" t="3846"/>
          <a:stretch>
            <a:fillRect/>
          </a:stretch>
        </p:blipFill>
        <p:spPr bwMode="auto">
          <a:xfrm>
            <a:off x="4643438" y="1214422"/>
            <a:ext cx="2088712" cy="1785950"/>
          </a:xfrm>
          <a:prstGeom prst="rect">
            <a:avLst/>
          </a:prstGeom>
          <a:noFill/>
        </p:spPr>
      </p:pic>
      <p:pic>
        <p:nvPicPr>
          <p:cNvPr id="6" name="Picture 2" descr="http://t0.gstatic.com/images?q=tbn:ANd9GcTqk3MUk9E95OdiA2QXliLrOxfyzUvGBsDzrc6LRsumA6NmCGKI3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7166"/>
          <a:stretch>
            <a:fillRect/>
          </a:stretch>
        </p:blipFill>
        <p:spPr bwMode="auto">
          <a:xfrm>
            <a:off x="7072330" y="1214422"/>
            <a:ext cx="2071670" cy="1857388"/>
          </a:xfrm>
          <a:prstGeom prst="rect">
            <a:avLst/>
          </a:prstGeom>
          <a:noFill/>
        </p:spPr>
      </p:pic>
      <p:pic>
        <p:nvPicPr>
          <p:cNvPr id="2052" name="Picture 4" descr="http://t2.gstatic.com/images?q=tbn:ANd9GcSYZ_Obch3ZuOTa1kV1E0ymeGrylH4l3Qy8upAWyWaYid1jdcnxKQ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4143380"/>
            <a:ext cx="1571604" cy="2269161"/>
          </a:xfrm>
          <a:prstGeom prst="rect">
            <a:avLst/>
          </a:prstGeom>
          <a:noFill/>
        </p:spPr>
      </p:pic>
      <p:pic>
        <p:nvPicPr>
          <p:cNvPr id="8" name="Picture 4" descr="http://t2.gstatic.com/images?q=tbn:ANd9GcSYZ_Obch3ZuOTa1kV1E0ymeGrylH4l3Qy8upAWyWaYid1jdcnxKQ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14612" y="4143380"/>
            <a:ext cx="1571604" cy="2269161"/>
          </a:xfrm>
          <a:prstGeom prst="rect">
            <a:avLst/>
          </a:prstGeom>
          <a:noFill/>
        </p:spPr>
      </p:pic>
      <p:pic>
        <p:nvPicPr>
          <p:cNvPr id="9" name="Picture 4" descr="http://t2.gstatic.com/images?q=tbn:ANd9GcSYZ_Obch3ZuOTa1kV1E0ymeGrylH4l3Qy8upAWyWaYid1jdcnxKQ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4214818"/>
            <a:ext cx="1571604" cy="2269161"/>
          </a:xfrm>
          <a:prstGeom prst="rect">
            <a:avLst/>
          </a:prstGeom>
          <a:noFill/>
        </p:spPr>
      </p:pic>
      <p:pic>
        <p:nvPicPr>
          <p:cNvPr id="10" name="Picture 4" descr="http://t2.gstatic.com/images?q=tbn:ANd9GcSYZ_Obch3ZuOTa1kV1E0ymeGrylH4l3Qy8upAWyWaYid1jdcnxKQ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86644" y="4143380"/>
            <a:ext cx="1571604" cy="22691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/>
                        <a:t>dos</a:t>
                      </a:r>
                      <a:r>
                        <a:rPr lang="en-GB" sz="2200" b="1" baseline="0" dirty="0" smtClean="0"/>
                        <a:t> </a:t>
                      </a:r>
                      <a:r>
                        <a:rPr lang="en-GB" sz="2200" b="1" baseline="0" dirty="0" err="1" smtClean="0"/>
                        <a:t>peces</a:t>
                      </a:r>
                      <a:endParaRPr lang="en-GB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/>
                        <a:t>dos</a:t>
                      </a:r>
                      <a:r>
                        <a:rPr lang="en-GB" sz="2200" b="1" baseline="0" dirty="0" smtClean="0"/>
                        <a:t> </a:t>
                      </a:r>
                      <a:r>
                        <a:rPr lang="en-GB" sz="2200" b="1" baseline="0" dirty="0" err="1" smtClean="0"/>
                        <a:t>peces</a:t>
                      </a:r>
                      <a:endParaRPr lang="en-GB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/>
                        <a:t>dos</a:t>
                      </a:r>
                      <a:r>
                        <a:rPr lang="en-GB" sz="2200" b="1" baseline="0" dirty="0" smtClean="0"/>
                        <a:t> </a:t>
                      </a:r>
                      <a:r>
                        <a:rPr lang="en-GB" sz="2200" b="1" baseline="0" dirty="0" err="1" smtClean="0"/>
                        <a:t>peces</a:t>
                      </a:r>
                      <a:endParaRPr lang="en-GB" sz="2200" b="1" dirty="0" smtClean="0"/>
                    </a:p>
                    <a:p>
                      <a:pPr algn="ctr"/>
                      <a:endParaRPr lang="en-GB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/>
                        <a:t>dos</a:t>
                      </a:r>
                      <a:r>
                        <a:rPr lang="en-GB" sz="2200" b="1" baseline="0" dirty="0" smtClean="0"/>
                        <a:t> </a:t>
                      </a:r>
                      <a:r>
                        <a:rPr lang="en-GB" sz="2200" b="1" baseline="0" dirty="0" err="1" smtClean="0"/>
                        <a:t>peces</a:t>
                      </a:r>
                      <a:endParaRPr lang="en-GB" sz="2200" b="1" dirty="0" smtClean="0"/>
                    </a:p>
                    <a:p>
                      <a:pPr algn="ctr"/>
                      <a:endParaRPr lang="en-GB" sz="2200" dirty="0"/>
                    </a:p>
                  </a:txBody>
                  <a:tcPr/>
                </a:tc>
              </a:tr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/>
                        <a:t>un</a:t>
                      </a:r>
                      <a:r>
                        <a:rPr lang="en-GB" sz="2200" b="1" baseline="0" dirty="0" smtClean="0"/>
                        <a:t> </a:t>
                      </a:r>
                      <a:r>
                        <a:rPr lang="en-GB" sz="2200" b="1" baseline="0" dirty="0" err="1" smtClean="0"/>
                        <a:t>ratón</a:t>
                      </a:r>
                      <a:endParaRPr lang="en-GB" sz="2200" b="1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/>
                        <a:t>un</a:t>
                      </a:r>
                      <a:r>
                        <a:rPr lang="en-GB" sz="2200" b="1" baseline="0" dirty="0" smtClean="0"/>
                        <a:t> </a:t>
                      </a:r>
                      <a:r>
                        <a:rPr lang="en-GB" sz="2200" b="1" baseline="0" dirty="0" err="1" smtClean="0"/>
                        <a:t>ratón</a:t>
                      </a:r>
                      <a:endParaRPr lang="en-GB" sz="2200" b="1" dirty="0" smtClean="0"/>
                    </a:p>
                    <a:p>
                      <a:pPr algn="ctr"/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/>
                        <a:t>un</a:t>
                      </a:r>
                      <a:r>
                        <a:rPr lang="en-GB" sz="2200" b="1" baseline="0" dirty="0" smtClean="0"/>
                        <a:t> </a:t>
                      </a:r>
                      <a:r>
                        <a:rPr lang="en-GB" sz="2200" b="1" baseline="0" dirty="0" err="1" smtClean="0"/>
                        <a:t>ratón</a:t>
                      </a:r>
                      <a:endParaRPr lang="en-GB" sz="2200" b="1" dirty="0" smtClean="0"/>
                    </a:p>
                    <a:p>
                      <a:pPr algn="ctr"/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/>
                        <a:t>un</a:t>
                      </a:r>
                      <a:r>
                        <a:rPr lang="en-GB" sz="2200" b="1" baseline="0" dirty="0" smtClean="0"/>
                        <a:t> </a:t>
                      </a:r>
                      <a:r>
                        <a:rPr lang="en-GB" sz="2200" b="1" baseline="0" dirty="0" err="1" smtClean="0"/>
                        <a:t>ratón</a:t>
                      </a:r>
                      <a:endParaRPr lang="en-GB" sz="2200" b="1" dirty="0" smtClean="0"/>
                    </a:p>
                    <a:p>
                      <a:pPr algn="ctr"/>
                      <a:endParaRPr lang="en-GB" sz="2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4" descr="http://t2.gstatic.com/images?q=tbn:ANd9GcSx3yUFMpFW5vnFojYQUG53jYPyUssrVa3XrE8elNEonAJnMqW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714356"/>
            <a:ext cx="1357290" cy="884121"/>
          </a:xfrm>
          <a:prstGeom prst="rect">
            <a:avLst/>
          </a:prstGeom>
          <a:noFill/>
        </p:spPr>
      </p:pic>
      <p:pic>
        <p:nvPicPr>
          <p:cNvPr id="4" name="Picture 4" descr="http://t2.gstatic.com/images?q=tbn:ANd9GcSx3yUFMpFW5vnFojYQUG53jYPyUssrVa3XrE8elNEonAJnMqW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000240"/>
            <a:ext cx="1357290" cy="884121"/>
          </a:xfrm>
          <a:prstGeom prst="rect">
            <a:avLst/>
          </a:prstGeom>
          <a:noFill/>
        </p:spPr>
      </p:pic>
      <p:pic>
        <p:nvPicPr>
          <p:cNvPr id="5" name="Picture 4" descr="http://t2.gstatic.com/images?q=tbn:ANd9GcSx3yUFMpFW5vnFojYQUG53jYPyUssrVa3XrE8elNEonAJnMqW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642918"/>
            <a:ext cx="1357290" cy="884121"/>
          </a:xfrm>
          <a:prstGeom prst="rect">
            <a:avLst/>
          </a:prstGeom>
          <a:noFill/>
        </p:spPr>
      </p:pic>
      <p:pic>
        <p:nvPicPr>
          <p:cNvPr id="6" name="Picture 4" descr="http://t2.gstatic.com/images?q=tbn:ANd9GcSx3yUFMpFW5vnFojYQUG53jYPyUssrVa3XrE8elNEonAJnMqW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1928802"/>
            <a:ext cx="1357290" cy="884121"/>
          </a:xfrm>
          <a:prstGeom prst="rect">
            <a:avLst/>
          </a:prstGeom>
          <a:noFill/>
        </p:spPr>
      </p:pic>
      <p:pic>
        <p:nvPicPr>
          <p:cNvPr id="7" name="Picture 4" descr="http://t2.gstatic.com/images?q=tbn:ANd9GcSx3yUFMpFW5vnFojYQUG53jYPyUssrVa3XrE8elNEonAJnMqW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785794"/>
            <a:ext cx="1357290" cy="884121"/>
          </a:xfrm>
          <a:prstGeom prst="rect">
            <a:avLst/>
          </a:prstGeom>
          <a:noFill/>
        </p:spPr>
      </p:pic>
      <p:pic>
        <p:nvPicPr>
          <p:cNvPr id="8" name="Picture 4" descr="http://t2.gstatic.com/images?q=tbn:ANd9GcSx3yUFMpFW5vnFojYQUG53jYPyUssrVa3XrE8elNEonAJnMqW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071678"/>
            <a:ext cx="1357290" cy="884121"/>
          </a:xfrm>
          <a:prstGeom prst="rect">
            <a:avLst/>
          </a:prstGeom>
          <a:noFill/>
        </p:spPr>
      </p:pic>
      <p:pic>
        <p:nvPicPr>
          <p:cNvPr id="9" name="Picture 4" descr="http://t2.gstatic.com/images?q=tbn:ANd9GcSx3yUFMpFW5vnFojYQUG53jYPyUssrVa3XrE8elNEonAJnMqW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785794"/>
            <a:ext cx="1357290" cy="884121"/>
          </a:xfrm>
          <a:prstGeom prst="rect">
            <a:avLst/>
          </a:prstGeom>
          <a:noFill/>
        </p:spPr>
      </p:pic>
      <p:pic>
        <p:nvPicPr>
          <p:cNvPr id="10" name="Picture 4" descr="http://t2.gstatic.com/images?q=tbn:ANd9GcSx3yUFMpFW5vnFojYQUG53jYPyUssrVa3XrE8elNEonAJnMqW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2071678"/>
            <a:ext cx="1357290" cy="884121"/>
          </a:xfrm>
          <a:prstGeom prst="rect">
            <a:avLst/>
          </a:prstGeom>
          <a:noFill/>
        </p:spPr>
      </p:pic>
      <p:pic>
        <p:nvPicPr>
          <p:cNvPr id="1026" name="Picture 2" descr="http://t0.gstatic.com/images?q=tbn:ANd9GcQKb6dle2YepeD8ix2oly0e3ImkaBjpU4OrZkPZBuD0mSobm9QQ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286256"/>
            <a:ext cx="2172101" cy="2143140"/>
          </a:xfrm>
          <a:prstGeom prst="rect">
            <a:avLst/>
          </a:prstGeom>
          <a:noFill/>
        </p:spPr>
      </p:pic>
      <p:pic>
        <p:nvPicPr>
          <p:cNvPr id="12" name="Picture 2" descr="http://t0.gstatic.com/images?q=tbn:ANd9GcQKb6dle2YepeD8ix2oly0e3ImkaBjpU4OrZkPZBuD0mSobm9QQ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5984" y="4214818"/>
            <a:ext cx="2172101" cy="2143140"/>
          </a:xfrm>
          <a:prstGeom prst="rect">
            <a:avLst/>
          </a:prstGeom>
          <a:noFill/>
        </p:spPr>
      </p:pic>
      <p:pic>
        <p:nvPicPr>
          <p:cNvPr id="13" name="Picture 2" descr="http://t0.gstatic.com/images?q=tbn:ANd9GcQKb6dle2YepeD8ix2oly0e3ImkaBjpU4OrZkPZBuD0mSobm9QQ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4214818"/>
            <a:ext cx="2172101" cy="2143140"/>
          </a:xfrm>
          <a:prstGeom prst="rect">
            <a:avLst/>
          </a:prstGeom>
          <a:noFill/>
        </p:spPr>
      </p:pic>
      <p:pic>
        <p:nvPicPr>
          <p:cNvPr id="14" name="Picture 2" descr="http://t0.gstatic.com/images?q=tbn:ANd9GcQKb6dle2YepeD8ix2oly0e3ImkaBjpU4OrZkPZBuD0mSobm9QQ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71899" y="4286256"/>
            <a:ext cx="2172101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13384"/>
            <a:ext cx="7000892" cy="7647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smtClean="0"/>
              <a:t>¿</a:t>
            </a:r>
            <a:r>
              <a:rPr lang="en-GB" sz="4000" b="1" dirty="0" err="1" smtClean="0"/>
              <a:t>Tienes</a:t>
            </a:r>
            <a:r>
              <a:rPr lang="en-GB" sz="4000" b="1" dirty="0" smtClean="0"/>
              <a:t> …..?    Do you have …?</a:t>
            </a:r>
            <a:endParaRPr lang="en-GB" sz="4000" b="1" dirty="0"/>
          </a:p>
        </p:txBody>
      </p:sp>
      <p:sp>
        <p:nvSpPr>
          <p:cNvPr id="5" name="Rectangle 4"/>
          <p:cNvSpPr/>
          <p:nvPr/>
        </p:nvSpPr>
        <p:spPr>
          <a:xfrm>
            <a:off x="451077" y="2420888"/>
            <a:ext cx="3500462" cy="100013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err="1" smtClean="0"/>
              <a:t>Sí</a:t>
            </a:r>
            <a:r>
              <a:rPr lang="en-GB" sz="4000" b="1" dirty="0" smtClean="0"/>
              <a:t>, </a:t>
            </a:r>
            <a:r>
              <a:rPr lang="en-GB" sz="4000" b="1" dirty="0" err="1" smtClean="0"/>
              <a:t>tengo</a:t>
            </a:r>
            <a:r>
              <a:rPr lang="en-GB" sz="4000" b="1" dirty="0" smtClean="0"/>
              <a:t> … </a:t>
            </a:r>
            <a:endParaRPr lang="en-GB" sz="4000" b="1" dirty="0"/>
          </a:p>
        </p:txBody>
      </p:sp>
      <p:sp>
        <p:nvSpPr>
          <p:cNvPr id="6" name="Rectangle 5"/>
          <p:cNvSpPr/>
          <p:nvPr/>
        </p:nvSpPr>
        <p:spPr>
          <a:xfrm>
            <a:off x="3000364" y="3857628"/>
            <a:ext cx="4643470" cy="10001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smtClean="0"/>
              <a:t>No, no </a:t>
            </a:r>
            <a:r>
              <a:rPr lang="en-GB" sz="4000" b="1" dirty="0" err="1" smtClean="0"/>
              <a:t>tengo</a:t>
            </a:r>
            <a:r>
              <a:rPr lang="en-GB" sz="4000" b="1" dirty="0" smtClean="0"/>
              <a:t> …</a:t>
            </a:r>
            <a:endParaRPr lang="en-GB" sz="4000" b="1" dirty="0"/>
          </a:p>
        </p:txBody>
      </p:sp>
      <p:pic>
        <p:nvPicPr>
          <p:cNvPr id="21506" name="Picture 2" descr="http://static.freepik.com/free-photo/tick-clip-art_412230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496" y="2246775"/>
            <a:ext cx="1571636" cy="1174245"/>
          </a:xfrm>
          <a:prstGeom prst="rect">
            <a:avLst/>
          </a:prstGeom>
          <a:noFill/>
        </p:spPr>
      </p:pic>
      <p:pic>
        <p:nvPicPr>
          <p:cNvPr id="21510" name="Picture 6" descr="http://t2.gstatic.com/images?q=tbn:ANd9GcT6j9BlGzWLsuLjI2o9xTd_qcZf6TYmFxWg-roWuFeKxxnpbLVJ6A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17886" y="3714752"/>
            <a:ext cx="1426114" cy="142876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-110229" y="0"/>
            <a:ext cx="4322189" cy="58477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 smtClean="0">
                <a:solidFill>
                  <a:schemeClr val="bg1"/>
                </a:solidFill>
              </a:rPr>
              <a:t>Necesito</a:t>
            </a:r>
            <a:r>
              <a:rPr lang="en-GB" sz="3200" dirty="0" smtClean="0">
                <a:solidFill>
                  <a:schemeClr val="bg1"/>
                </a:solidFill>
              </a:rPr>
              <a:t> …  I need …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444787"/>
            <a:ext cx="4322189" cy="58477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 smtClean="0">
                <a:solidFill>
                  <a:schemeClr val="bg1"/>
                </a:solidFill>
              </a:rPr>
              <a:t>Quiero</a:t>
            </a:r>
            <a:r>
              <a:rPr lang="en-GB" sz="3200" dirty="0" smtClean="0">
                <a:solidFill>
                  <a:schemeClr val="bg1"/>
                </a:solidFill>
              </a:rPr>
              <a:t> …  I want…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109</Words>
  <Application>Microsoft Office PowerPoint</Application>
  <PresentationFormat>On-screen Show (4:3)</PresentationFormat>
  <Paragraphs>47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kaz</dc:creator>
  <cp:lastModifiedBy>Authorised User</cp:lastModifiedBy>
  <cp:revision>16</cp:revision>
  <dcterms:created xsi:type="dcterms:W3CDTF">2014-01-27T19:02:29Z</dcterms:created>
  <dcterms:modified xsi:type="dcterms:W3CDTF">2014-03-11T12:29:36Z</dcterms:modified>
</cp:coreProperties>
</file>