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C7595-CA36-4FDF-B95D-F1B4420AA4BB}" type="datetimeFigureOut">
              <a:rPr lang="en-US" smtClean="0"/>
              <a:t>9/30/2013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2D59-2D84-48D6-8C1F-E2A8D7C237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source=images&amp;cd=&amp;cad=rja&amp;docid=U-1dLIqkm5Me9M&amp;tbnid=HdOGr_95vmDbZM:&amp;ved=0CAgQjRwwAA&amp;url=http://stuffkit.com/60-amazing-hd-pictures-from-around-the-world.htm&amp;ei=aTRIUseyHIOS7QatgIHQDA&amp;psig=AFQjCNG7zl-6F4rLs_DuXwwbz5hdUemPUQ&amp;ust=138055012151226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frm=1&amp;source=images&amp;cd=&amp;cad=rja&amp;docid=Yz89_-rCn2kqaM&amp;tbnid=sLmxXZT5AlaWSM:&amp;ved=0CAUQjRw&amp;url=http://www.lifeplusvitamins.com/siamese-cat-artwork.html&amp;ei=qDlIUon4FMnxhQfCnYGoDQ&amp;bvm=bv.53217764,d.ZG4&amp;psig=AFQjCNEaLGq0tWHUzuMUbGjpa9blCMV0EA&amp;ust=138055145208023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docid=qf0ZG6aKajR9WM&amp;tbnid=7w0Hx8EOF9M_FM:&amp;ved=0CAUQjRw&amp;url=http://www.bubblews.com/news/753362-art-way-to-express-yourself&amp;ei=jzZIUoWvBsfIhAff0IDYCw&amp;bvm=bv.53217764,d.ZG4&amp;psig=AFQjCNGKaMRgdWkOORlIuixkdF814B8kQA&amp;ust=138055059231287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3HRFHaQaakBWMM&amp;tbnid=eIRrWycnrBWZ7M:&amp;ved=0CAUQjRw&amp;url=http://streetartlondon.co.uk/artists/&amp;ei=RjZIUsP0G4iihgeIk4HYAQ&amp;bvm=bv.53217764,d.ZG4&amp;psig=AFQjCNGKaMRgdWkOORlIuixkdF814B8kQA&amp;ust=138055059231287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0-RfWsa8GZxSnM&amp;tbnid=oE3LZSj3w8GBHM:&amp;ved=0CAUQjRw&amp;url=http://www.mymurgi.com/quotes-about-art/&amp;ei=wjZIUs7ZCo2shQeI0IHADQ&amp;bvm=bv.53217764,d.ZG4&amp;psig=AFQjCNGKaMRgdWkOORlIuixkdF814B8kQA&amp;ust=138055059231287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HQxYiIWlBFHFcM&amp;tbnid=K6oIe0KedC0UYM:&amp;ved=0CAUQjRw&amp;url=http://www.standuppaddlesurf.net/2009/07/12/passion-for-stand-up-paddling-shines-through-art-at-haleiwa-arts-festival/&amp;ei=CzhIUubpOo2HhQeApoDIBw&amp;bvm=bv.53217764,d.ZG4&amp;psig=AFQjCNGcy7aWtwJRy0IIMCXt6H68iU5sCQ&amp;ust=138055099475942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iZ7iJ5xCiJp-YM&amp;tbnid=61paakfBMlXFpM:&amp;ved=0CAUQjRw&amp;url=http://www.ebsqart.com/Artist/Thomas-C-Fedro/751/Art-Portfolio/Gallery/Faces/Faces1158-1620-Original-Abstract-Art-Painting-Move-On/725883/&amp;ei=ZjhIUr7xCcyShQek5oHIDw&amp;bvm=bv.53217764,d.ZG4&amp;psig=AFQjCNGF6M3RP0u_TpCczkmMhfie4-15jw&amp;ust=138055111714081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docid=NEcdeEOm5e2OdM&amp;tbnid=vR2nI8aFCOPVWM:&amp;ved=0CAUQjRw&amp;url=http://www.napavalleyartexchange.com/tim_howe/countryside-of-provence-30h.html&amp;ei=5ThIUurJEISFhQez54AQ&amp;bvm=bv.53217764,d.ZG4&amp;psig=AFQjCNGJA7cDpr71YwY37N43SI0o83JMgA&amp;ust=138055125288441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gGblqYKZKPPOpM&amp;tbnid=L6gd2am2KHuyvM:&amp;ved=0CAUQjRw&amp;url=http://news.bbc.co.uk/local/lancashire/hi/people_and_places/arts_and_culture/newsid_8604000/8604655.stm&amp;ei=IDlIUqrJGtSZhQeE2YCQBQ&amp;bvm=bv.53217764,d.ZG4&amp;psig=AFQjCNGJA7cDpr71YwY37N43SI0o83JMgA&amp;ust=138055125288441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84ztZLxQtqYVHM&amp;tbnid=CSELMW_XAxlv3M:&amp;ved=0CAUQjRw&amp;url=http://www.art.com/products/p10069887-sa-i675569/rural-countryside.htm&amp;ei=RTlIUt6oLsKrhAeeo4HwCQ&amp;bvm=bv.53217764,d.ZG4&amp;psig=AFQjCNGJA7cDpr71YwY37N43SI0o83JMgA&amp;ust=138055125288441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stuffkit.com/wp-content/uploads/2012/08/Amazing-HD-Amazing-World-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500990" cy="5623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www.lifeplusvitamins.com/images/Siamese-Cat-Waterfall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143668" cy="584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bubblews.com/assets/images/news/1620376610_137283769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346574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http://streetartlondon.co.uk/artists/files/2011/01/Street-Art-London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000" r="9566" b="4702"/>
          <a:stretch>
            <a:fillRect/>
          </a:stretch>
        </p:blipFill>
        <p:spPr bwMode="auto">
          <a:xfrm>
            <a:off x="1428728" y="0"/>
            <a:ext cx="6429420" cy="579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http://mymurgi.com/wp-content/uploads/Art-qua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http://www.standuppaddlesurf.net/gallery/passion_for_sup_shines_through_art_at_haleiwa_arts_festival/waterman-family-art-by-hilton-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4438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ebsqart.com/Art/Faces/Media-Style/725883/650/650/Faces1158-1620-Original-Abstract-Art-Painting-Move-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ww.napavalleyartexchange.com/_Media/h_countryside_of_provence-2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174" b="8750"/>
          <a:stretch>
            <a:fillRect/>
          </a:stretch>
        </p:blipFill>
        <p:spPr bwMode="auto">
          <a:xfrm>
            <a:off x="500034" y="0"/>
            <a:ext cx="8063691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Picture 2" descr="http://news.bbc.co.uk/media/images/47592000/jpg/_47592260_geoff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45822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Hay – there is /are   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Puedo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 can see       En mi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opinión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.. In my opinion ..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fondo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– in the background …     Me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gusta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(n) – I like …  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Creo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… I think that …</a:t>
            </a:r>
          </a:p>
          <a:p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Encuentro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foto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fantástico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/mal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porque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..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 find the picture fantastic/bad because …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imgc.artprintimages.com/images/art-print/rural-countryside_i-G-20-2045-53V4D00Z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17029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kaz</dc:creator>
  <cp:lastModifiedBy>Authorised User</cp:lastModifiedBy>
  <cp:revision>7</cp:revision>
  <dcterms:created xsi:type="dcterms:W3CDTF">2013-09-29T14:04:10Z</dcterms:created>
  <dcterms:modified xsi:type="dcterms:W3CDTF">2013-09-30T07:43:52Z</dcterms:modified>
</cp:coreProperties>
</file>