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8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57E93-DE83-40B7-8A8E-515677C89D8A}" type="datetimeFigureOut">
              <a:rPr lang="en-US" smtClean="0"/>
              <a:pPr/>
              <a:t>6/14/2013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8153" y="-19048"/>
            <a:ext cx="2285992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/>
              <a:t>Level 1 – I can:</a:t>
            </a:r>
            <a:endParaRPr lang="en-GB" sz="1100" b="1" u="sng" dirty="0"/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use some simple words &amp; phrases.</a:t>
            </a:r>
          </a:p>
          <a:p>
            <a:r>
              <a:rPr lang="en-GB" sz="1100" b="1" u="sng" dirty="0" smtClean="0"/>
              <a:t>Level 2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say some short sentences.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write single words from memory and    </a:t>
            </a:r>
          </a:p>
          <a:p>
            <a:r>
              <a:rPr lang="en-GB" sz="1050" dirty="0" smtClean="0"/>
              <a:t>  copy short sentences correctly. </a:t>
            </a:r>
          </a:p>
          <a:p>
            <a:r>
              <a:rPr lang="en-GB" sz="1100" b="1" u="sng" dirty="0" smtClean="0"/>
              <a:t>Level 3 – I can:</a:t>
            </a:r>
          </a:p>
          <a:p>
            <a:pPr>
              <a:buFont typeface="Arial" charset="0"/>
              <a:buChar char="•"/>
            </a:pPr>
            <a:r>
              <a:rPr lang="en-GB" sz="1050" dirty="0" smtClean="0"/>
              <a:t> ask or answer 2-3 questions.</a:t>
            </a:r>
          </a:p>
          <a:p>
            <a:pPr>
              <a:buFont typeface="Arial" charset="0"/>
              <a:buChar char="•"/>
            </a:pPr>
            <a:r>
              <a:rPr lang="en-GB" sz="1050" dirty="0" smtClean="0"/>
              <a:t> understand short passages. </a:t>
            </a:r>
          </a:p>
          <a:p>
            <a:pPr>
              <a:buFont typeface="Arial" charset="0"/>
              <a:buChar char="•"/>
            </a:pPr>
            <a:r>
              <a:rPr lang="en-GB" sz="1050" dirty="0" smtClean="0"/>
              <a:t> write 2-3 sentences with help. </a:t>
            </a:r>
          </a:p>
          <a:p>
            <a:r>
              <a:rPr lang="en-GB" sz="1100" b="1" u="sng" dirty="0" smtClean="0"/>
              <a:t>Level 4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understand  the main points of a passage.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recognise opinions and give mine.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write 3-4 sentences from memory.</a:t>
            </a:r>
          </a:p>
          <a:p>
            <a:r>
              <a:rPr lang="en-GB" sz="1100" b="1" u="sng" dirty="0" smtClean="0"/>
              <a:t>Level 5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use the past </a:t>
            </a:r>
            <a:r>
              <a:rPr lang="en-GB" sz="1050" b="1" dirty="0" smtClean="0"/>
              <a:t>or</a:t>
            </a:r>
            <a:r>
              <a:rPr lang="en-GB" sz="1050" dirty="0" smtClean="0"/>
              <a:t> the future as well as talking in the present tense.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use longer sentences and include my opinion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/>
              <a:t> </a:t>
            </a:r>
            <a:r>
              <a:rPr lang="en-GB" sz="1050" dirty="0" smtClean="0"/>
              <a:t>understand longer passages on different topics. </a:t>
            </a:r>
          </a:p>
          <a:p>
            <a:r>
              <a:rPr lang="en-GB" sz="1100" b="1" u="sng" dirty="0" smtClean="0"/>
              <a:t>Level 6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use and understand the past, present </a:t>
            </a:r>
            <a:r>
              <a:rPr lang="en-GB" sz="1050" b="1" dirty="0" smtClean="0"/>
              <a:t>and</a:t>
            </a:r>
            <a:r>
              <a:rPr lang="en-GB" sz="1050" dirty="0" smtClean="0"/>
              <a:t> future tense.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apply grammar rules to my work.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scan for information and understand different types of text even if it contains unfamiliar language.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choose texts to read on my own. 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write a paragraph using descriptive language. I might make mistakes but the meaning is usually clear. </a:t>
            </a:r>
          </a:p>
          <a:p>
            <a:r>
              <a:rPr lang="en-GB" sz="1100" b="1" u="sng" dirty="0" smtClean="0"/>
              <a:t>Level 7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get the main points when listening to the foreign language even from material like TV reports and radio.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discuss things I am interested in.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pronounce most words well.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connect sentences and paragraphs, structure ideas.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/>
              <a:t> </a:t>
            </a:r>
            <a:r>
              <a:rPr lang="en-GB" sz="1050" dirty="0" smtClean="0"/>
              <a:t>include a variety of expressions.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use reference sources to check the accuracy. </a:t>
            </a:r>
          </a:p>
          <a:p>
            <a:r>
              <a:rPr lang="en-GB" sz="1050" b="1" u="sng" dirty="0" smtClean="0"/>
              <a:t>Level 8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understand the main points from different sources such as films which may involve harder language.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deal with unprepared questions and I don’t make many mistakes.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seek the views of others. My spelling and grammar are usually accurate.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read for personal interest. </a:t>
            </a:r>
            <a:endParaRPr lang="en-GB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20888" y="-9524"/>
            <a:ext cx="2285992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/>
              <a:t>Level 1 – I can:</a:t>
            </a:r>
            <a:endParaRPr lang="en-GB" sz="1100" b="1" u="sng" dirty="0"/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use some simple words &amp; phrases.</a:t>
            </a:r>
          </a:p>
          <a:p>
            <a:r>
              <a:rPr lang="en-GB" sz="1100" b="1" u="sng" dirty="0" smtClean="0"/>
              <a:t>Level 2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say some short sentences.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write single words from memory and    </a:t>
            </a:r>
          </a:p>
          <a:p>
            <a:r>
              <a:rPr lang="en-GB" sz="1050" dirty="0" smtClean="0"/>
              <a:t>  copy short sentences correctly. </a:t>
            </a:r>
          </a:p>
          <a:p>
            <a:r>
              <a:rPr lang="en-GB" sz="1100" b="1" u="sng" dirty="0" smtClean="0"/>
              <a:t>Level 3 – I can:</a:t>
            </a:r>
          </a:p>
          <a:p>
            <a:pPr>
              <a:buFont typeface="Arial" charset="0"/>
              <a:buChar char="•"/>
            </a:pPr>
            <a:r>
              <a:rPr lang="en-GB" sz="1050" dirty="0" smtClean="0"/>
              <a:t> ask or answer 2-3 questions.</a:t>
            </a:r>
          </a:p>
          <a:p>
            <a:pPr>
              <a:buFont typeface="Arial" charset="0"/>
              <a:buChar char="•"/>
            </a:pPr>
            <a:r>
              <a:rPr lang="en-GB" sz="1050" dirty="0" smtClean="0"/>
              <a:t> understand short passages. </a:t>
            </a:r>
          </a:p>
          <a:p>
            <a:pPr>
              <a:buFont typeface="Arial" charset="0"/>
              <a:buChar char="•"/>
            </a:pPr>
            <a:r>
              <a:rPr lang="en-GB" sz="1050" dirty="0" smtClean="0"/>
              <a:t> write 2-3 sentences with help. </a:t>
            </a:r>
          </a:p>
          <a:p>
            <a:r>
              <a:rPr lang="en-GB" sz="1100" b="1" u="sng" dirty="0" smtClean="0"/>
              <a:t>Level 4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understand  the main points of a passage.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recognise opinions and give mine.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write 3-4 sentences from memory.</a:t>
            </a:r>
          </a:p>
          <a:p>
            <a:r>
              <a:rPr lang="en-GB" sz="1100" b="1" u="sng" dirty="0" smtClean="0"/>
              <a:t>Level 5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use the past </a:t>
            </a:r>
            <a:r>
              <a:rPr lang="en-GB" sz="1050" b="1" dirty="0" smtClean="0"/>
              <a:t>or</a:t>
            </a:r>
            <a:r>
              <a:rPr lang="en-GB" sz="1050" dirty="0" smtClean="0"/>
              <a:t> the future as well as talking in the present tense.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use longer sentences and include my opinion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/>
              <a:t> </a:t>
            </a:r>
            <a:r>
              <a:rPr lang="en-GB" sz="1050" dirty="0" smtClean="0"/>
              <a:t>understand longer passages on different topics. </a:t>
            </a:r>
          </a:p>
          <a:p>
            <a:r>
              <a:rPr lang="en-GB" sz="1100" b="1" u="sng" dirty="0" smtClean="0"/>
              <a:t>Level 6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use and understand the past, present </a:t>
            </a:r>
            <a:r>
              <a:rPr lang="en-GB" sz="1050" b="1" dirty="0" smtClean="0"/>
              <a:t>and</a:t>
            </a:r>
            <a:r>
              <a:rPr lang="en-GB" sz="1050" dirty="0" smtClean="0"/>
              <a:t> future tense.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apply grammar rules to my work.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scan for information and understand different types of text even if it contains unfamiliar language.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choose texts to read on my own. 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write a paragraph using descriptive language. I might make mistakes but the meaning is usually clear. </a:t>
            </a:r>
          </a:p>
          <a:p>
            <a:r>
              <a:rPr lang="en-GB" sz="1100" b="1" u="sng" dirty="0" smtClean="0"/>
              <a:t>Level 7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get the main points when listening to the foreign language even from material like TV reports and radio.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discuss things I am interested in.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pronounce most words well.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connect sentences and paragraphs, structure ideas.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/>
              <a:t> </a:t>
            </a:r>
            <a:r>
              <a:rPr lang="en-GB" sz="1050" dirty="0" smtClean="0"/>
              <a:t>include a variety of expressions.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use reference sources to check the accuracy. </a:t>
            </a:r>
          </a:p>
          <a:p>
            <a:r>
              <a:rPr lang="en-GB" sz="1050" b="1" u="sng" dirty="0" smtClean="0"/>
              <a:t>Level 8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understand the main points from different sources such as films which may involve harder language.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deal with unprepared questions and I don’t make many mistakes.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seek the views of others. My spelling and grammar are usually accurate.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read for personal interest. </a:t>
            </a:r>
            <a:endParaRPr lang="en-GB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96738" y="0"/>
            <a:ext cx="2285992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/>
              <a:t>Level 1 – I can:</a:t>
            </a:r>
            <a:endParaRPr lang="en-GB" sz="1100" b="1" u="sng" dirty="0"/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use some simple words &amp; phrases.</a:t>
            </a:r>
          </a:p>
          <a:p>
            <a:r>
              <a:rPr lang="en-GB" sz="1100" b="1" u="sng" dirty="0" smtClean="0"/>
              <a:t>Level 2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say some short sentences.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write single words from memory and    </a:t>
            </a:r>
          </a:p>
          <a:p>
            <a:r>
              <a:rPr lang="en-GB" sz="1050" dirty="0" smtClean="0"/>
              <a:t>  copy short sentences correctly. </a:t>
            </a:r>
          </a:p>
          <a:p>
            <a:r>
              <a:rPr lang="en-GB" sz="1100" b="1" u="sng" dirty="0" smtClean="0"/>
              <a:t>Level 3 – I can:</a:t>
            </a:r>
          </a:p>
          <a:p>
            <a:pPr>
              <a:buFont typeface="Arial" charset="0"/>
              <a:buChar char="•"/>
            </a:pPr>
            <a:r>
              <a:rPr lang="en-GB" sz="1050" dirty="0" smtClean="0"/>
              <a:t> ask or answer 2-3 questions.</a:t>
            </a:r>
          </a:p>
          <a:p>
            <a:pPr>
              <a:buFont typeface="Arial" charset="0"/>
              <a:buChar char="•"/>
            </a:pPr>
            <a:r>
              <a:rPr lang="en-GB" sz="1050" dirty="0" smtClean="0"/>
              <a:t> understand short passages. </a:t>
            </a:r>
          </a:p>
          <a:p>
            <a:pPr>
              <a:buFont typeface="Arial" charset="0"/>
              <a:buChar char="•"/>
            </a:pPr>
            <a:r>
              <a:rPr lang="en-GB" sz="1050" dirty="0" smtClean="0"/>
              <a:t> write 2-3 sentences with help. </a:t>
            </a:r>
          </a:p>
          <a:p>
            <a:r>
              <a:rPr lang="en-GB" sz="1100" b="1" u="sng" dirty="0" smtClean="0"/>
              <a:t>Level 4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understand  the main points of a passage.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recognise opinions and give mine.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write 3-4 sentences from memory.</a:t>
            </a:r>
          </a:p>
          <a:p>
            <a:r>
              <a:rPr lang="en-GB" sz="1100" b="1" u="sng" dirty="0" smtClean="0"/>
              <a:t>Level 5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use the past </a:t>
            </a:r>
            <a:r>
              <a:rPr lang="en-GB" sz="1050" b="1" dirty="0" smtClean="0"/>
              <a:t>or</a:t>
            </a:r>
            <a:r>
              <a:rPr lang="en-GB" sz="1050" dirty="0" smtClean="0"/>
              <a:t> the future as well as talking in the present tense.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use longer sentences and include my opinion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/>
              <a:t> </a:t>
            </a:r>
            <a:r>
              <a:rPr lang="en-GB" sz="1050" dirty="0" smtClean="0"/>
              <a:t>understand longer passages on different topics. </a:t>
            </a:r>
          </a:p>
          <a:p>
            <a:r>
              <a:rPr lang="en-GB" sz="1100" b="1" u="sng" dirty="0" smtClean="0"/>
              <a:t>Level 6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use and understand the past, present </a:t>
            </a:r>
            <a:r>
              <a:rPr lang="en-GB" sz="1050" b="1" dirty="0" smtClean="0"/>
              <a:t>and</a:t>
            </a:r>
            <a:r>
              <a:rPr lang="en-GB" sz="1050" dirty="0" smtClean="0"/>
              <a:t> future tense.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apply grammar rules to my work.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scan for information and understand different types of text even if it contains unfamiliar language.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choose texts to read on my own. 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write a paragraph using descriptive language. I might make mistakes but the meaning is usually clear. </a:t>
            </a:r>
          </a:p>
          <a:p>
            <a:r>
              <a:rPr lang="en-GB" sz="1100" b="1" u="sng" dirty="0" smtClean="0"/>
              <a:t>Level 7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get the main points when listening to the foreign language even from material like TV reports and radio.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discuss things I am interested in.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pronounce most words well.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connect sentences and paragraphs, structure ideas.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/>
              <a:t> </a:t>
            </a:r>
            <a:r>
              <a:rPr lang="en-GB" sz="1050" dirty="0" smtClean="0"/>
              <a:t>include a variety of expressions.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use reference sources to check the accuracy. </a:t>
            </a:r>
          </a:p>
          <a:p>
            <a:r>
              <a:rPr lang="en-GB" sz="1050" b="1" u="sng" dirty="0" smtClean="0"/>
              <a:t>Level 8 – I can: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understand the main points from different sources such as films which may involve harder language. 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deal with unprepared questions and I don’t make many mistakes.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seek the views of others. My spelling and grammar are usually accurate.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 smtClean="0"/>
              <a:t> read for personal interest. 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88504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 rot="5400000">
            <a:off x="-3429004" y="3429004"/>
            <a:ext cx="9144000" cy="2285992"/>
          </a:xfrm>
          <a:prstGeom prst="homePlate">
            <a:avLst>
              <a:gd name="adj" fmla="val 26882"/>
            </a:avLst>
          </a:prstGeom>
          <a:noFill/>
          <a:ln w="349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t" anchorCtr="0"/>
          <a:lstStyle/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"/>
            <a:ext cx="2285992" cy="9410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spc="200" dirty="0" err="1" smtClean="0"/>
              <a:t>Français</a:t>
            </a:r>
            <a:endParaRPr lang="en-GB" sz="1600" b="1" u="sng" spc="200" dirty="0" smtClean="0"/>
          </a:p>
          <a:p>
            <a:r>
              <a:rPr lang="en-GB" sz="1200" b="1" u="sng" dirty="0" smtClean="0"/>
              <a:t>Present tense – first person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m’appelle</a:t>
            </a:r>
            <a:r>
              <a:rPr lang="en-GB" sz="1050" dirty="0" smtClean="0"/>
              <a:t>– I am called 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– I have    Je </a:t>
            </a:r>
            <a:r>
              <a:rPr lang="en-GB" sz="1050" dirty="0" err="1" smtClean="0"/>
              <a:t>suis</a:t>
            </a:r>
            <a:r>
              <a:rPr lang="en-GB" sz="1050" dirty="0" smtClean="0"/>
              <a:t> – I am    </a:t>
            </a:r>
          </a:p>
          <a:p>
            <a:r>
              <a:rPr lang="en-GB" sz="1050" dirty="0" err="1" smtClean="0"/>
              <a:t>J’habite</a:t>
            </a:r>
            <a:r>
              <a:rPr lang="en-GB" sz="1050" dirty="0" smtClean="0"/>
              <a:t> en – I live in (country)</a:t>
            </a:r>
          </a:p>
          <a:p>
            <a:r>
              <a:rPr lang="en-GB" sz="1050" dirty="0" err="1" smtClean="0"/>
              <a:t>J’habite</a:t>
            </a:r>
            <a:r>
              <a:rPr lang="en-GB" sz="1050" dirty="0" smtClean="0"/>
              <a:t> à – I live in (town)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veux</a:t>
            </a:r>
            <a:r>
              <a:rPr lang="en-GB" sz="1050" dirty="0" smtClean="0"/>
              <a:t> – I want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besoin</a:t>
            </a:r>
            <a:r>
              <a:rPr lang="en-GB" sz="1050" dirty="0" smtClean="0"/>
              <a:t> de– I need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joue</a:t>
            </a:r>
            <a:r>
              <a:rPr lang="en-GB" sz="1050" dirty="0" smtClean="0"/>
              <a:t> – I play   Je </a:t>
            </a:r>
            <a:r>
              <a:rPr lang="en-GB" sz="1050" dirty="0" err="1" smtClean="0"/>
              <a:t>lis</a:t>
            </a:r>
            <a:r>
              <a:rPr lang="en-GB" sz="1050" dirty="0" smtClean="0"/>
              <a:t> – I read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regarde</a:t>
            </a:r>
            <a:r>
              <a:rPr lang="en-GB" sz="1050" dirty="0" smtClean="0"/>
              <a:t> – I watch    </a:t>
            </a:r>
            <a:r>
              <a:rPr lang="en-GB" sz="1050" dirty="0" err="1" smtClean="0"/>
              <a:t>c’est</a:t>
            </a:r>
            <a:r>
              <a:rPr lang="en-GB" sz="1050" dirty="0" smtClean="0"/>
              <a:t> – it is</a:t>
            </a:r>
          </a:p>
          <a:p>
            <a:r>
              <a:rPr lang="en-GB" sz="1200" b="1" u="sng" dirty="0" smtClean="0"/>
              <a:t>Opinions </a:t>
            </a:r>
          </a:p>
          <a:p>
            <a:r>
              <a:rPr lang="en-GB" sz="1050" dirty="0" err="1" smtClean="0"/>
              <a:t>J’aime</a:t>
            </a:r>
            <a:r>
              <a:rPr lang="en-GB" sz="1050" dirty="0" smtClean="0"/>
              <a:t>– I like</a:t>
            </a:r>
          </a:p>
          <a:p>
            <a:r>
              <a:rPr lang="en-GB" sz="1050" dirty="0" err="1" smtClean="0"/>
              <a:t>J’adore</a:t>
            </a:r>
            <a:r>
              <a:rPr lang="en-GB" sz="1050" dirty="0" smtClean="0"/>
              <a:t>– I love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déteste</a:t>
            </a:r>
            <a:r>
              <a:rPr lang="en-GB" sz="1050" dirty="0" smtClean="0"/>
              <a:t> – I hate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pense</a:t>
            </a:r>
            <a:r>
              <a:rPr lang="en-GB" sz="1050" dirty="0" smtClean="0"/>
              <a:t> </a:t>
            </a:r>
            <a:r>
              <a:rPr lang="en-GB" sz="1050" dirty="0" err="1" smtClean="0"/>
              <a:t>que</a:t>
            </a:r>
            <a:r>
              <a:rPr lang="en-GB" sz="1050" dirty="0" smtClean="0"/>
              <a:t> – I think that</a:t>
            </a:r>
          </a:p>
          <a:p>
            <a:r>
              <a:rPr lang="en-GB" sz="1050" dirty="0" smtClean="0"/>
              <a:t>A </a:t>
            </a:r>
            <a:r>
              <a:rPr lang="en-GB" sz="1050" dirty="0" err="1" smtClean="0"/>
              <a:t>mon</a:t>
            </a:r>
            <a:r>
              <a:rPr lang="en-GB" sz="1050" dirty="0" smtClean="0"/>
              <a:t> avis – in my opinion</a:t>
            </a:r>
          </a:p>
          <a:p>
            <a:r>
              <a:rPr lang="en-GB" sz="1200" b="1" u="sng" dirty="0" smtClean="0"/>
              <a:t>Adverbs</a:t>
            </a:r>
          </a:p>
          <a:p>
            <a:r>
              <a:rPr lang="en-GB" sz="1050" dirty="0" err="1" smtClean="0"/>
              <a:t>très</a:t>
            </a:r>
            <a:r>
              <a:rPr lang="en-GB" sz="1050" dirty="0" smtClean="0"/>
              <a:t>  - </a:t>
            </a:r>
            <a:r>
              <a:rPr lang="en-GB" sz="1050" i="1" dirty="0" smtClean="0"/>
              <a:t>very	</a:t>
            </a:r>
            <a:r>
              <a:rPr lang="en-GB" sz="1050" dirty="0" err="1" smtClean="0"/>
              <a:t>assez</a:t>
            </a:r>
            <a:r>
              <a:rPr lang="en-GB" sz="1050" dirty="0" smtClean="0"/>
              <a:t> - </a:t>
            </a:r>
            <a:r>
              <a:rPr lang="en-GB" sz="1050" i="1" dirty="0" smtClean="0"/>
              <a:t>quite</a:t>
            </a:r>
            <a:r>
              <a:rPr lang="en-GB" sz="1050" dirty="0" smtClean="0"/>
              <a:t>  </a:t>
            </a:r>
          </a:p>
          <a:p>
            <a:r>
              <a:rPr lang="en-GB" sz="1050" dirty="0" err="1" smtClean="0"/>
              <a:t>quelquefois</a:t>
            </a:r>
            <a:r>
              <a:rPr lang="en-GB" sz="1050" dirty="0" smtClean="0"/>
              <a:t>- </a:t>
            </a:r>
            <a:r>
              <a:rPr lang="en-GB" sz="1050" i="1" dirty="0" smtClean="0"/>
              <a:t>sometimes</a:t>
            </a:r>
            <a:r>
              <a:rPr lang="en-GB" sz="1050" dirty="0" smtClean="0"/>
              <a:t>             </a:t>
            </a:r>
            <a:r>
              <a:rPr lang="en-GB" sz="1050" dirty="0" err="1" smtClean="0"/>
              <a:t>toujours</a:t>
            </a:r>
            <a:r>
              <a:rPr lang="en-GB" sz="1050" dirty="0" smtClean="0"/>
              <a:t> – </a:t>
            </a:r>
            <a:r>
              <a:rPr lang="en-GB" sz="1050" i="1" dirty="0" smtClean="0"/>
              <a:t>always </a:t>
            </a:r>
            <a:r>
              <a:rPr lang="en-GB" sz="1050" dirty="0" smtClean="0"/>
              <a:t>encore</a:t>
            </a:r>
            <a:r>
              <a:rPr lang="en-GB" sz="1050" i="1" dirty="0" smtClean="0"/>
              <a:t> - still</a:t>
            </a:r>
            <a:endParaRPr lang="en-GB" sz="1050" dirty="0" smtClean="0"/>
          </a:p>
          <a:p>
            <a:r>
              <a:rPr lang="en-GB" sz="1050" dirty="0" err="1" smtClean="0"/>
              <a:t>normalement</a:t>
            </a:r>
            <a:r>
              <a:rPr lang="en-GB" sz="1050" dirty="0" smtClean="0"/>
              <a:t>- </a:t>
            </a:r>
            <a:r>
              <a:rPr lang="en-GB" sz="1050" i="1" dirty="0" smtClean="0"/>
              <a:t>normally</a:t>
            </a:r>
            <a:r>
              <a:rPr lang="en-GB" sz="1050" dirty="0" smtClean="0"/>
              <a:t>   </a:t>
            </a:r>
          </a:p>
          <a:p>
            <a:r>
              <a:rPr lang="en-GB" sz="1050" dirty="0" err="1" smtClean="0"/>
              <a:t>souvent</a:t>
            </a:r>
            <a:r>
              <a:rPr lang="en-GB" sz="1050" dirty="0" smtClean="0"/>
              <a:t> – </a:t>
            </a:r>
            <a:r>
              <a:rPr lang="en-GB" sz="1050" i="1" dirty="0" smtClean="0"/>
              <a:t>often    </a:t>
            </a:r>
            <a:r>
              <a:rPr lang="en-GB" sz="1050" dirty="0" smtClean="0"/>
              <a:t>de temps en temps-from time to time</a:t>
            </a:r>
            <a:endParaRPr lang="en-GB" sz="1050" i="1" dirty="0" smtClean="0"/>
          </a:p>
          <a:p>
            <a:r>
              <a:rPr lang="en-GB" sz="1200" b="1" u="sng" dirty="0" smtClean="0"/>
              <a:t>Key adjectives</a:t>
            </a:r>
          </a:p>
          <a:p>
            <a:r>
              <a:rPr lang="en-GB" sz="1050" dirty="0" err="1" smtClean="0"/>
              <a:t>Amusant</a:t>
            </a:r>
            <a:r>
              <a:rPr lang="en-GB" sz="1050" dirty="0" smtClean="0"/>
              <a:t>(e)– </a:t>
            </a:r>
            <a:r>
              <a:rPr lang="en-GB" sz="1050" i="1" dirty="0" smtClean="0"/>
              <a:t>fun  </a:t>
            </a:r>
            <a:r>
              <a:rPr lang="en-GB" sz="1050" dirty="0" err="1" smtClean="0"/>
              <a:t>ennuyeux</a:t>
            </a:r>
            <a:r>
              <a:rPr lang="en-GB" sz="1050" dirty="0" smtClean="0"/>
              <a:t>/</a:t>
            </a:r>
            <a:r>
              <a:rPr lang="en-GB" sz="1050" dirty="0" err="1" smtClean="0"/>
              <a:t>euse</a:t>
            </a:r>
            <a:r>
              <a:rPr lang="en-GB" sz="1050" dirty="0" smtClean="0"/>
              <a:t>- </a:t>
            </a:r>
            <a:r>
              <a:rPr lang="en-GB" sz="1050" i="1" dirty="0" smtClean="0"/>
              <a:t>boring</a:t>
            </a:r>
          </a:p>
          <a:p>
            <a:r>
              <a:rPr lang="en-GB" sz="1050" dirty="0" smtClean="0"/>
              <a:t>Grand(e) – </a:t>
            </a:r>
            <a:r>
              <a:rPr lang="en-GB" sz="1050" i="1" dirty="0" smtClean="0"/>
              <a:t>big       </a:t>
            </a:r>
            <a:r>
              <a:rPr lang="en-GB" sz="1050" dirty="0" smtClean="0"/>
              <a:t>petit(e)– </a:t>
            </a:r>
            <a:r>
              <a:rPr lang="en-GB" sz="1050" i="1" dirty="0" smtClean="0"/>
              <a:t>small</a:t>
            </a:r>
          </a:p>
          <a:p>
            <a:r>
              <a:rPr lang="en-GB" sz="1050" dirty="0" err="1" smtClean="0"/>
              <a:t>sympa</a:t>
            </a:r>
            <a:r>
              <a:rPr lang="en-GB" sz="1050" dirty="0" smtClean="0"/>
              <a:t>– </a:t>
            </a:r>
            <a:r>
              <a:rPr lang="en-GB" sz="1050" i="1" dirty="0" smtClean="0"/>
              <a:t>nice                       </a:t>
            </a:r>
            <a:r>
              <a:rPr lang="en-GB" sz="1050" dirty="0" err="1" smtClean="0"/>
              <a:t>antipathique</a:t>
            </a:r>
            <a:r>
              <a:rPr lang="en-GB" sz="1050" dirty="0" smtClean="0"/>
              <a:t>– </a:t>
            </a:r>
            <a:r>
              <a:rPr lang="en-GB" sz="1050" i="1" dirty="0" smtClean="0"/>
              <a:t>unpleasant</a:t>
            </a:r>
          </a:p>
          <a:p>
            <a:r>
              <a:rPr lang="en-GB" sz="1050" dirty="0" err="1" smtClean="0"/>
              <a:t>Interessant</a:t>
            </a:r>
            <a:r>
              <a:rPr lang="en-GB" sz="1050" dirty="0" smtClean="0"/>
              <a:t>(e) – </a:t>
            </a:r>
            <a:r>
              <a:rPr lang="en-GB" sz="1050" i="1" dirty="0" smtClean="0"/>
              <a:t>interesting</a:t>
            </a:r>
          </a:p>
          <a:p>
            <a:r>
              <a:rPr lang="en-GB" sz="1050" dirty="0" smtClean="0"/>
              <a:t>Important(e) – </a:t>
            </a:r>
            <a:r>
              <a:rPr lang="en-GB" sz="1050" i="1" dirty="0" smtClean="0"/>
              <a:t>important</a:t>
            </a:r>
          </a:p>
          <a:p>
            <a:r>
              <a:rPr lang="en-GB" sz="1200" b="1" u="sng" dirty="0" smtClean="0"/>
              <a:t>Connectives</a:t>
            </a:r>
            <a:endParaRPr lang="en-GB" sz="1100" b="1" u="sng" dirty="0" smtClean="0"/>
          </a:p>
          <a:p>
            <a:r>
              <a:rPr lang="en-GB" sz="1100" dirty="0" smtClean="0"/>
              <a:t>et – </a:t>
            </a:r>
            <a:r>
              <a:rPr lang="en-GB" sz="1100" i="1" dirty="0" smtClean="0"/>
              <a:t>and</a:t>
            </a:r>
            <a:r>
              <a:rPr lang="en-GB" sz="1100" dirty="0" smtClean="0"/>
              <a:t>  </a:t>
            </a:r>
            <a:r>
              <a:rPr lang="en-GB" sz="1100" dirty="0" err="1" smtClean="0"/>
              <a:t>mais</a:t>
            </a:r>
            <a:r>
              <a:rPr lang="en-GB" sz="1100" dirty="0" smtClean="0"/>
              <a:t> – </a:t>
            </a:r>
            <a:r>
              <a:rPr lang="en-GB" sz="1100" i="1" dirty="0" smtClean="0"/>
              <a:t>but</a:t>
            </a:r>
            <a:r>
              <a:rPr lang="en-GB" sz="1100" dirty="0" smtClean="0"/>
              <a:t>   </a:t>
            </a:r>
            <a:r>
              <a:rPr lang="en-GB" sz="1100" dirty="0" err="1" smtClean="0"/>
              <a:t>ou</a:t>
            </a:r>
            <a:r>
              <a:rPr lang="en-GB" sz="1100" dirty="0" smtClean="0"/>
              <a:t> – </a:t>
            </a:r>
            <a:r>
              <a:rPr lang="en-GB" sz="1100" i="1" dirty="0" smtClean="0"/>
              <a:t>or</a:t>
            </a:r>
            <a:endParaRPr lang="en-GB" sz="1100" dirty="0" smtClean="0"/>
          </a:p>
          <a:p>
            <a:r>
              <a:rPr lang="en-GB" sz="1100" dirty="0" err="1" smtClean="0"/>
              <a:t>parce</a:t>
            </a:r>
            <a:r>
              <a:rPr lang="en-GB" sz="1100" dirty="0" smtClean="0"/>
              <a:t> </a:t>
            </a:r>
            <a:r>
              <a:rPr lang="en-GB" sz="1100" dirty="0" err="1" smtClean="0"/>
              <a:t>que</a:t>
            </a:r>
            <a:r>
              <a:rPr lang="en-GB" sz="1100" dirty="0" smtClean="0"/>
              <a:t> – </a:t>
            </a:r>
            <a:r>
              <a:rPr lang="en-GB" sz="1100" i="1" dirty="0" smtClean="0"/>
              <a:t>because  </a:t>
            </a:r>
            <a:r>
              <a:rPr lang="en-GB" sz="1100" dirty="0" err="1" smtClean="0"/>
              <a:t>puis</a:t>
            </a:r>
            <a:r>
              <a:rPr lang="en-GB" sz="1100" dirty="0" smtClean="0"/>
              <a:t> – </a:t>
            </a:r>
            <a:r>
              <a:rPr lang="en-GB" sz="1100" i="1" dirty="0" err="1" smtClean="0"/>
              <a:t>then</a:t>
            </a:r>
            <a:r>
              <a:rPr lang="en-GB" sz="1100" dirty="0" err="1" smtClean="0"/>
              <a:t>donc</a:t>
            </a:r>
            <a:r>
              <a:rPr lang="en-GB" sz="1100" dirty="0" smtClean="0"/>
              <a:t>– </a:t>
            </a:r>
            <a:r>
              <a:rPr lang="en-GB" sz="1100" i="1" dirty="0" smtClean="0"/>
              <a:t>therefore  </a:t>
            </a:r>
            <a:r>
              <a:rPr lang="en-GB" sz="1100" i="1" dirty="0" err="1" smtClean="0"/>
              <a:t>aussi</a:t>
            </a:r>
            <a:r>
              <a:rPr lang="en-GB" sz="1100" i="1" dirty="0" smtClean="0"/>
              <a:t> - also</a:t>
            </a:r>
          </a:p>
          <a:p>
            <a:r>
              <a:rPr lang="en-GB" sz="1100" dirty="0" err="1" smtClean="0"/>
              <a:t>cependant</a:t>
            </a:r>
            <a:r>
              <a:rPr lang="en-GB" sz="1100" dirty="0" smtClean="0"/>
              <a:t>– </a:t>
            </a:r>
            <a:r>
              <a:rPr lang="en-GB" sz="1100" i="1" dirty="0" smtClean="0"/>
              <a:t>however </a:t>
            </a:r>
          </a:p>
          <a:p>
            <a:r>
              <a:rPr lang="en-GB" sz="1000" b="1" u="sng" dirty="0" smtClean="0"/>
              <a:t>Past tense – 1</a:t>
            </a:r>
            <a:r>
              <a:rPr lang="en-GB" sz="1000" b="1" u="sng" baseline="30000" dirty="0" smtClean="0"/>
              <a:t>st</a:t>
            </a:r>
            <a:r>
              <a:rPr lang="en-GB" sz="1000" b="1" u="sng" dirty="0" smtClean="0"/>
              <a:t> person important verbs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suis</a:t>
            </a:r>
            <a:r>
              <a:rPr lang="en-GB" sz="1050" dirty="0" smtClean="0"/>
              <a:t> </a:t>
            </a:r>
            <a:r>
              <a:rPr lang="en-GB" sz="1050" dirty="0" err="1" smtClean="0"/>
              <a:t>allé</a:t>
            </a:r>
            <a:r>
              <a:rPr lang="en-GB" sz="1050" dirty="0" smtClean="0"/>
              <a:t>(e)  I went </a:t>
            </a:r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mangé</a:t>
            </a:r>
            <a:r>
              <a:rPr lang="en-GB" sz="1050" dirty="0" smtClean="0"/>
              <a:t> – I ate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bu</a:t>
            </a:r>
            <a:r>
              <a:rPr lang="en-GB" sz="1050" dirty="0" smtClean="0"/>
              <a:t> – I drank	</a:t>
            </a:r>
            <a:r>
              <a:rPr lang="en-GB" sz="1050" dirty="0" err="1" smtClean="0"/>
              <a:t>j’ai</a:t>
            </a:r>
            <a:r>
              <a:rPr lang="en-GB" sz="1050" dirty="0" smtClean="0"/>
              <a:t> vu – I saw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lu</a:t>
            </a:r>
            <a:r>
              <a:rPr lang="en-GB" sz="1050" dirty="0" smtClean="0"/>
              <a:t> – I read	</a:t>
            </a:r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nagé</a:t>
            </a:r>
            <a:r>
              <a:rPr lang="en-GB" sz="1050" dirty="0" smtClean="0"/>
              <a:t> – I swam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joué</a:t>
            </a:r>
            <a:r>
              <a:rPr lang="en-GB" sz="1050" dirty="0" smtClean="0"/>
              <a:t> – I played       </a:t>
            </a:r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eu</a:t>
            </a:r>
            <a:r>
              <a:rPr lang="en-GB" sz="1050" dirty="0" smtClean="0"/>
              <a:t> – I had 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acheté</a:t>
            </a:r>
            <a:r>
              <a:rPr lang="en-GB" sz="1050" dirty="0" smtClean="0"/>
              <a:t> – I bought 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visité</a:t>
            </a:r>
            <a:r>
              <a:rPr lang="en-GB" sz="1050" dirty="0" smtClean="0"/>
              <a:t> - I visited 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décidé</a:t>
            </a:r>
            <a:r>
              <a:rPr lang="en-GB" sz="1050" dirty="0" smtClean="0"/>
              <a:t> de – I decided to 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voulu</a:t>
            </a:r>
            <a:r>
              <a:rPr lang="en-GB" sz="1050" dirty="0" smtClean="0"/>
              <a:t> – I wanted to</a:t>
            </a:r>
          </a:p>
          <a:p>
            <a:r>
              <a:rPr lang="en-GB" sz="1050" dirty="0" err="1" smtClean="0"/>
              <a:t>C’était</a:t>
            </a:r>
            <a:r>
              <a:rPr lang="en-GB" sz="1050" dirty="0" smtClean="0"/>
              <a:t> – it was</a:t>
            </a:r>
          </a:p>
          <a:p>
            <a:r>
              <a:rPr lang="en-GB" sz="1200" b="1" u="sng" dirty="0" smtClean="0"/>
              <a:t>Future tense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vais</a:t>
            </a:r>
            <a:r>
              <a:rPr lang="en-GB" sz="1050" dirty="0" smtClean="0"/>
              <a:t>+ infinitive – I’m going to …</a:t>
            </a:r>
          </a:p>
          <a:p>
            <a:r>
              <a:rPr lang="en-GB" sz="1050" dirty="0" smtClean="0"/>
              <a:t>On </a:t>
            </a:r>
            <a:r>
              <a:rPr lang="en-GB" sz="1050" dirty="0" err="1" smtClean="0"/>
              <a:t>va</a:t>
            </a:r>
            <a:r>
              <a:rPr lang="en-GB" sz="1050" dirty="0" smtClean="0"/>
              <a:t> + infinitive–We’re going to..</a:t>
            </a:r>
          </a:p>
          <a:p>
            <a:r>
              <a:rPr lang="en-GB" sz="1050" dirty="0" err="1" smtClean="0"/>
              <a:t>Ce</a:t>
            </a:r>
            <a:r>
              <a:rPr lang="en-GB" sz="1050" dirty="0" smtClean="0"/>
              <a:t> sera – it will be</a:t>
            </a:r>
          </a:p>
          <a:p>
            <a:r>
              <a:rPr lang="en-GB" sz="1050" b="1" u="sng" dirty="0" smtClean="0"/>
              <a:t>The conditional – I would</a:t>
            </a:r>
          </a:p>
          <a:p>
            <a:r>
              <a:rPr lang="en-GB" sz="1050" dirty="0" smtClean="0"/>
              <a:t>            Je </a:t>
            </a:r>
            <a:r>
              <a:rPr lang="en-GB" sz="1050" dirty="0" err="1" smtClean="0"/>
              <a:t>voudrais</a:t>
            </a:r>
            <a:r>
              <a:rPr lang="en-GB" sz="1050" dirty="0" smtClean="0"/>
              <a:t> – I would like</a:t>
            </a:r>
          </a:p>
          <a:p>
            <a:r>
              <a:rPr lang="en-GB" sz="1050" dirty="0" smtClean="0"/>
              <a:t>             </a:t>
            </a:r>
            <a:r>
              <a:rPr lang="en-GB" sz="1050" dirty="0" err="1" smtClean="0"/>
              <a:t>ce</a:t>
            </a:r>
            <a:r>
              <a:rPr lang="en-GB" sz="1050" dirty="0" smtClean="0"/>
              <a:t> </a:t>
            </a:r>
            <a:r>
              <a:rPr lang="en-GB" sz="1050" dirty="0" err="1" smtClean="0"/>
              <a:t>serait</a:t>
            </a:r>
            <a:r>
              <a:rPr lang="en-GB" sz="1050" dirty="0" smtClean="0"/>
              <a:t> – it would be</a:t>
            </a:r>
            <a:endParaRPr lang="en-GB" sz="1000" dirty="0" smtClean="0"/>
          </a:p>
          <a:p>
            <a:endParaRPr lang="en-GB" sz="1050" dirty="0" smtClean="0"/>
          </a:p>
          <a:p>
            <a:endParaRPr lang="en-GB" sz="1200" b="1" u="sng" dirty="0"/>
          </a:p>
        </p:txBody>
      </p:sp>
      <p:sp>
        <p:nvSpPr>
          <p:cNvPr id="11" name="Pentagon 10"/>
          <p:cNvSpPr/>
          <p:nvPr/>
        </p:nvSpPr>
        <p:spPr>
          <a:xfrm rot="5400000">
            <a:off x="-1143012" y="3429004"/>
            <a:ext cx="9144000" cy="2285992"/>
          </a:xfrm>
          <a:prstGeom prst="homePlate">
            <a:avLst>
              <a:gd name="adj" fmla="val 26882"/>
            </a:avLst>
          </a:prstGeom>
          <a:noFill/>
          <a:ln w="349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t" anchorCtr="0"/>
          <a:lstStyle/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Pentagon 13"/>
          <p:cNvSpPr/>
          <p:nvPr/>
        </p:nvSpPr>
        <p:spPr>
          <a:xfrm rot="5400000">
            <a:off x="1143004" y="3429004"/>
            <a:ext cx="9144000" cy="2285992"/>
          </a:xfrm>
          <a:prstGeom prst="homePlate">
            <a:avLst>
              <a:gd name="adj" fmla="val 26882"/>
            </a:avLst>
          </a:prstGeom>
          <a:noFill/>
          <a:ln w="349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t" anchorCtr="0"/>
          <a:lstStyle/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6872" y="0"/>
            <a:ext cx="2285992" cy="9410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spc="200" dirty="0" err="1" smtClean="0"/>
              <a:t>Français</a:t>
            </a:r>
            <a:endParaRPr lang="en-GB" sz="1600" b="1" u="sng" spc="200" dirty="0" smtClean="0"/>
          </a:p>
          <a:p>
            <a:r>
              <a:rPr lang="en-GB" sz="1200" b="1" u="sng" dirty="0" smtClean="0"/>
              <a:t>Present tense – first person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m’appelle</a:t>
            </a:r>
            <a:r>
              <a:rPr lang="en-GB" sz="1050" dirty="0" smtClean="0"/>
              <a:t>– I am called 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– I have    Je </a:t>
            </a:r>
            <a:r>
              <a:rPr lang="en-GB" sz="1050" dirty="0" err="1" smtClean="0"/>
              <a:t>suis</a:t>
            </a:r>
            <a:r>
              <a:rPr lang="en-GB" sz="1050" dirty="0" smtClean="0"/>
              <a:t> – I am    </a:t>
            </a:r>
          </a:p>
          <a:p>
            <a:r>
              <a:rPr lang="en-GB" sz="1050" dirty="0" err="1" smtClean="0"/>
              <a:t>J’habite</a:t>
            </a:r>
            <a:r>
              <a:rPr lang="en-GB" sz="1050" dirty="0" smtClean="0"/>
              <a:t> en – I live in (country)</a:t>
            </a:r>
          </a:p>
          <a:p>
            <a:r>
              <a:rPr lang="en-GB" sz="1050" dirty="0" err="1" smtClean="0"/>
              <a:t>J’habite</a:t>
            </a:r>
            <a:r>
              <a:rPr lang="en-GB" sz="1050" dirty="0" smtClean="0"/>
              <a:t> à – I live in (town)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veux</a:t>
            </a:r>
            <a:r>
              <a:rPr lang="en-GB" sz="1050" dirty="0" smtClean="0"/>
              <a:t> – I want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besoin</a:t>
            </a:r>
            <a:r>
              <a:rPr lang="en-GB" sz="1050" dirty="0" smtClean="0"/>
              <a:t> de– I need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joue</a:t>
            </a:r>
            <a:r>
              <a:rPr lang="en-GB" sz="1050" dirty="0" smtClean="0"/>
              <a:t> – I play   Je </a:t>
            </a:r>
            <a:r>
              <a:rPr lang="en-GB" sz="1050" dirty="0" err="1" smtClean="0"/>
              <a:t>lis</a:t>
            </a:r>
            <a:r>
              <a:rPr lang="en-GB" sz="1050" dirty="0" smtClean="0"/>
              <a:t> – I read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regarde</a:t>
            </a:r>
            <a:r>
              <a:rPr lang="en-GB" sz="1050" dirty="0" smtClean="0"/>
              <a:t> – I watch    </a:t>
            </a:r>
            <a:r>
              <a:rPr lang="en-GB" sz="1050" dirty="0" err="1" smtClean="0"/>
              <a:t>c’est</a:t>
            </a:r>
            <a:r>
              <a:rPr lang="en-GB" sz="1050" dirty="0" smtClean="0"/>
              <a:t> – it is</a:t>
            </a:r>
          </a:p>
          <a:p>
            <a:r>
              <a:rPr lang="en-GB" sz="1200" b="1" u="sng" dirty="0" smtClean="0"/>
              <a:t>Opinions </a:t>
            </a:r>
          </a:p>
          <a:p>
            <a:r>
              <a:rPr lang="en-GB" sz="1050" dirty="0" err="1" smtClean="0"/>
              <a:t>J’aime</a:t>
            </a:r>
            <a:r>
              <a:rPr lang="en-GB" sz="1050" dirty="0" smtClean="0"/>
              <a:t>– I like</a:t>
            </a:r>
          </a:p>
          <a:p>
            <a:r>
              <a:rPr lang="en-GB" sz="1050" dirty="0" err="1" smtClean="0"/>
              <a:t>J’adore</a:t>
            </a:r>
            <a:r>
              <a:rPr lang="en-GB" sz="1050" dirty="0" smtClean="0"/>
              <a:t>– I love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déteste</a:t>
            </a:r>
            <a:r>
              <a:rPr lang="en-GB" sz="1050" dirty="0" smtClean="0"/>
              <a:t> – I hate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pense</a:t>
            </a:r>
            <a:r>
              <a:rPr lang="en-GB" sz="1050" dirty="0" smtClean="0"/>
              <a:t> </a:t>
            </a:r>
            <a:r>
              <a:rPr lang="en-GB" sz="1050" dirty="0" err="1" smtClean="0"/>
              <a:t>que</a:t>
            </a:r>
            <a:r>
              <a:rPr lang="en-GB" sz="1050" dirty="0" smtClean="0"/>
              <a:t> – I think that</a:t>
            </a:r>
          </a:p>
          <a:p>
            <a:r>
              <a:rPr lang="en-GB" sz="1050" dirty="0" smtClean="0"/>
              <a:t>A </a:t>
            </a:r>
            <a:r>
              <a:rPr lang="en-GB" sz="1050" dirty="0" err="1" smtClean="0"/>
              <a:t>mon</a:t>
            </a:r>
            <a:r>
              <a:rPr lang="en-GB" sz="1050" dirty="0" smtClean="0"/>
              <a:t> avis – in my opinion</a:t>
            </a:r>
          </a:p>
          <a:p>
            <a:r>
              <a:rPr lang="en-GB" sz="1200" b="1" u="sng" dirty="0" smtClean="0"/>
              <a:t>Adverbs</a:t>
            </a:r>
          </a:p>
          <a:p>
            <a:r>
              <a:rPr lang="en-GB" sz="1050" dirty="0" err="1" smtClean="0"/>
              <a:t>très</a:t>
            </a:r>
            <a:r>
              <a:rPr lang="en-GB" sz="1050" dirty="0" smtClean="0"/>
              <a:t>  - </a:t>
            </a:r>
            <a:r>
              <a:rPr lang="en-GB" sz="1050" i="1" dirty="0" smtClean="0"/>
              <a:t>very	</a:t>
            </a:r>
            <a:r>
              <a:rPr lang="en-GB" sz="1050" dirty="0" err="1" smtClean="0"/>
              <a:t>assez</a:t>
            </a:r>
            <a:r>
              <a:rPr lang="en-GB" sz="1050" dirty="0" smtClean="0"/>
              <a:t> - </a:t>
            </a:r>
            <a:r>
              <a:rPr lang="en-GB" sz="1050" i="1" dirty="0" smtClean="0"/>
              <a:t>quite</a:t>
            </a:r>
            <a:r>
              <a:rPr lang="en-GB" sz="1050" dirty="0" smtClean="0"/>
              <a:t>  </a:t>
            </a:r>
          </a:p>
          <a:p>
            <a:r>
              <a:rPr lang="en-GB" sz="1050" dirty="0" err="1" smtClean="0"/>
              <a:t>quelquefois</a:t>
            </a:r>
            <a:r>
              <a:rPr lang="en-GB" sz="1050" dirty="0" smtClean="0"/>
              <a:t>- </a:t>
            </a:r>
            <a:r>
              <a:rPr lang="en-GB" sz="1050" i="1" dirty="0" smtClean="0"/>
              <a:t>sometimes</a:t>
            </a:r>
            <a:r>
              <a:rPr lang="en-GB" sz="1050" dirty="0" smtClean="0"/>
              <a:t>             </a:t>
            </a:r>
            <a:r>
              <a:rPr lang="en-GB" sz="1050" dirty="0" err="1" smtClean="0"/>
              <a:t>toujours</a:t>
            </a:r>
            <a:r>
              <a:rPr lang="en-GB" sz="1050" dirty="0" smtClean="0"/>
              <a:t> – </a:t>
            </a:r>
            <a:r>
              <a:rPr lang="en-GB" sz="1050" i="1" dirty="0" smtClean="0"/>
              <a:t>always </a:t>
            </a:r>
            <a:r>
              <a:rPr lang="en-GB" sz="1050" dirty="0" smtClean="0"/>
              <a:t>encore</a:t>
            </a:r>
            <a:r>
              <a:rPr lang="en-GB" sz="1050" i="1" dirty="0" smtClean="0"/>
              <a:t> - still</a:t>
            </a:r>
            <a:endParaRPr lang="en-GB" sz="1050" dirty="0" smtClean="0"/>
          </a:p>
          <a:p>
            <a:r>
              <a:rPr lang="en-GB" sz="1050" dirty="0" err="1" smtClean="0"/>
              <a:t>normalement</a:t>
            </a:r>
            <a:r>
              <a:rPr lang="en-GB" sz="1050" dirty="0" smtClean="0"/>
              <a:t>- </a:t>
            </a:r>
            <a:r>
              <a:rPr lang="en-GB" sz="1050" i="1" dirty="0" smtClean="0"/>
              <a:t>normally</a:t>
            </a:r>
            <a:r>
              <a:rPr lang="en-GB" sz="1050" dirty="0" smtClean="0"/>
              <a:t>   </a:t>
            </a:r>
          </a:p>
          <a:p>
            <a:r>
              <a:rPr lang="en-GB" sz="1050" dirty="0" err="1" smtClean="0"/>
              <a:t>souvent</a:t>
            </a:r>
            <a:r>
              <a:rPr lang="en-GB" sz="1050" dirty="0" smtClean="0"/>
              <a:t> – </a:t>
            </a:r>
            <a:r>
              <a:rPr lang="en-GB" sz="1050" i="1" dirty="0" smtClean="0"/>
              <a:t>often    </a:t>
            </a:r>
            <a:r>
              <a:rPr lang="en-GB" sz="1050" dirty="0" smtClean="0"/>
              <a:t>de temps en temps-from time to time</a:t>
            </a:r>
            <a:endParaRPr lang="en-GB" sz="1050" i="1" dirty="0" smtClean="0"/>
          </a:p>
          <a:p>
            <a:r>
              <a:rPr lang="en-GB" sz="1200" b="1" u="sng" dirty="0" smtClean="0"/>
              <a:t>Key adjectives</a:t>
            </a:r>
          </a:p>
          <a:p>
            <a:r>
              <a:rPr lang="en-GB" sz="1050" dirty="0" err="1" smtClean="0"/>
              <a:t>Amusant</a:t>
            </a:r>
            <a:r>
              <a:rPr lang="en-GB" sz="1050" dirty="0" smtClean="0"/>
              <a:t>(e)– </a:t>
            </a:r>
            <a:r>
              <a:rPr lang="en-GB" sz="1050" i="1" dirty="0" smtClean="0"/>
              <a:t>fun  </a:t>
            </a:r>
            <a:r>
              <a:rPr lang="en-GB" sz="1050" dirty="0" err="1" smtClean="0"/>
              <a:t>ennuyeux</a:t>
            </a:r>
            <a:r>
              <a:rPr lang="en-GB" sz="1050" dirty="0" smtClean="0"/>
              <a:t>/</a:t>
            </a:r>
            <a:r>
              <a:rPr lang="en-GB" sz="1050" dirty="0" err="1" smtClean="0"/>
              <a:t>euse</a:t>
            </a:r>
            <a:r>
              <a:rPr lang="en-GB" sz="1050" dirty="0" smtClean="0"/>
              <a:t>- </a:t>
            </a:r>
            <a:r>
              <a:rPr lang="en-GB" sz="1050" i="1" dirty="0" smtClean="0"/>
              <a:t>boring</a:t>
            </a:r>
          </a:p>
          <a:p>
            <a:r>
              <a:rPr lang="en-GB" sz="1050" dirty="0" smtClean="0"/>
              <a:t>Grand(e) – </a:t>
            </a:r>
            <a:r>
              <a:rPr lang="en-GB" sz="1050" i="1" dirty="0" smtClean="0"/>
              <a:t>big       </a:t>
            </a:r>
            <a:r>
              <a:rPr lang="en-GB" sz="1050" dirty="0" smtClean="0"/>
              <a:t>petit(e)– </a:t>
            </a:r>
            <a:r>
              <a:rPr lang="en-GB" sz="1050" i="1" dirty="0" smtClean="0"/>
              <a:t>small</a:t>
            </a:r>
          </a:p>
          <a:p>
            <a:r>
              <a:rPr lang="en-GB" sz="1050" dirty="0" err="1" smtClean="0"/>
              <a:t>sympa</a:t>
            </a:r>
            <a:r>
              <a:rPr lang="en-GB" sz="1050" dirty="0" smtClean="0"/>
              <a:t>– </a:t>
            </a:r>
            <a:r>
              <a:rPr lang="en-GB" sz="1050" i="1" dirty="0" smtClean="0"/>
              <a:t>nice                       </a:t>
            </a:r>
            <a:r>
              <a:rPr lang="en-GB" sz="1050" dirty="0" err="1" smtClean="0"/>
              <a:t>antipathique</a:t>
            </a:r>
            <a:r>
              <a:rPr lang="en-GB" sz="1050" dirty="0" smtClean="0"/>
              <a:t>– </a:t>
            </a:r>
            <a:r>
              <a:rPr lang="en-GB" sz="1050" i="1" dirty="0" smtClean="0"/>
              <a:t>unpleasant</a:t>
            </a:r>
          </a:p>
          <a:p>
            <a:r>
              <a:rPr lang="en-GB" sz="1050" dirty="0" err="1" smtClean="0"/>
              <a:t>Interessant</a:t>
            </a:r>
            <a:r>
              <a:rPr lang="en-GB" sz="1050" dirty="0" smtClean="0"/>
              <a:t>(e) – </a:t>
            </a:r>
            <a:r>
              <a:rPr lang="en-GB" sz="1050" i="1" dirty="0" smtClean="0"/>
              <a:t>interesting</a:t>
            </a:r>
          </a:p>
          <a:p>
            <a:r>
              <a:rPr lang="en-GB" sz="1050" dirty="0" smtClean="0"/>
              <a:t>Important(e) – </a:t>
            </a:r>
            <a:r>
              <a:rPr lang="en-GB" sz="1050" i="1" dirty="0" smtClean="0"/>
              <a:t>important</a:t>
            </a:r>
          </a:p>
          <a:p>
            <a:r>
              <a:rPr lang="en-GB" sz="1200" b="1" u="sng" dirty="0" smtClean="0"/>
              <a:t>Connectives</a:t>
            </a:r>
            <a:endParaRPr lang="en-GB" sz="1100" b="1" u="sng" dirty="0" smtClean="0"/>
          </a:p>
          <a:p>
            <a:r>
              <a:rPr lang="en-GB" sz="1100" dirty="0" smtClean="0"/>
              <a:t>et – </a:t>
            </a:r>
            <a:r>
              <a:rPr lang="en-GB" sz="1100" i="1" dirty="0" smtClean="0"/>
              <a:t>and</a:t>
            </a:r>
            <a:r>
              <a:rPr lang="en-GB" sz="1100" dirty="0" smtClean="0"/>
              <a:t>  </a:t>
            </a:r>
            <a:r>
              <a:rPr lang="en-GB" sz="1100" dirty="0" err="1" smtClean="0"/>
              <a:t>mais</a:t>
            </a:r>
            <a:r>
              <a:rPr lang="en-GB" sz="1100" dirty="0" smtClean="0"/>
              <a:t> – </a:t>
            </a:r>
            <a:r>
              <a:rPr lang="en-GB" sz="1100" i="1" dirty="0" smtClean="0"/>
              <a:t>but</a:t>
            </a:r>
            <a:r>
              <a:rPr lang="en-GB" sz="1100" dirty="0" smtClean="0"/>
              <a:t>   </a:t>
            </a:r>
            <a:r>
              <a:rPr lang="en-GB" sz="1100" dirty="0" err="1" smtClean="0"/>
              <a:t>ou</a:t>
            </a:r>
            <a:r>
              <a:rPr lang="en-GB" sz="1100" dirty="0" smtClean="0"/>
              <a:t> – </a:t>
            </a:r>
            <a:r>
              <a:rPr lang="en-GB" sz="1100" i="1" dirty="0" smtClean="0"/>
              <a:t>or</a:t>
            </a:r>
            <a:endParaRPr lang="en-GB" sz="1100" dirty="0" smtClean="0"/>
          </a:p>
          <a:p>
            <a:r>
              <a:rPr lang="en-GB" sz="1100" dirty="0" err="1" smtClean="0"/>
              <a:t>parce</a:t>
            </a:r>
            <a:r>
              <a:rPr lang="en-GB" sz="1100" dirty="0" smtClean="0"/>
              <a:t> </a:t>
            </a:r>
            <a:r>
              <a:rPr lang="en-GB" sz="1100" dirty="0" err="1" smtClean="0"/>
              <a:t>que</a:t>
            </a:r>
            <a:r>
              <a:rPr lang="en-GB" sz="1100" dirty="0" smtClean="0"/>
              <a:t> – </a:t>
            </a:r>
            <a:r>
              <a:rPr lang="en-GB" sz="1100" i="1" dirty="0" smtClean="0"/>
              <a:t>because  </a:t>
            </a:r>
            <a:r>
              <a:rPr lang="en-GB" sz="1100" dirty="0" err="1" smtClean="0"/>
              <a:t>puis</a:t>
            </a:r>
            <a:r>
              <a:rPr lang="en-GB" sz="1100" dirty="0" smtClean="0"/>
              <a:t> – </a:t>
            </a:r>
            <a:r>
              <a:rPr lang="en-GB" sz="1100" i="1" dirty="0" err="1" smtClean="0"/>
              <a:t>then</a:t>
            </a:r>
            <a:r>
              <a:rPr lang="en-GB" sz="1100" dirty="0" err="1" smtClean="0"/>
              <a:t>donc</a:t>
            </a:r>
            <a:r>
              <a:rPr lang="en-GB" sz="1100" dirty="0" smtClean="0"/>
              <a:t>– </a:t>
            </a:r>
            <a:r>
              <a:rPr lang="en-GB" sz="1100" i="1" dirty="0" smtClean="0"/>
              <a:t>therefore  </a:t>
            </a:r>
            <a:r>
              <a:rPr lang="en-GB" sz="1100" i="1" dirty="0" err="1" smtClean="0"/>
              <a:t>aussi</a:t>
            </a:r>
            <a:r>
              <a:rPr lang="en-GB" sz="1100" i="1" dirty="0" smtClean="0"/>
              <a:t> - also</a:t>
            </a:r>
          </a:p>
          <a:p>
            <a:r>
              <a:rPr lang="en-GB" sz="1100" dirty="0" err="1" smtClean="0"/>
              <a:t>cependant</a:t>
            </a:r>
            <a:r>
              <a:rPr lang="en-GB" sz="1100" dirty="0" smtClean="0"/>
              <a:t>– </a:t>
            </a:r>
            <a:r>
              <a:rPr lang="en-GB" sz="1100" i="1" dirty="0" smtClean="0"/>
              <a:t>however </a:t>
            </a:r>
          </a:p>
          <a:p>
            <a:r>
              <a:rPr lang="en-GB" sz="1000" b="1" u="sng" dirty="0" smtClean="0"/>
              <a:t>Past tense – 1</a:t>
            </a:r>
            <a:r>
              <a:rPr lang="en-GB" sz="1000" b="1" u="sng" baseline="30000" dirty="0" smtClean="0"/>
              <a:t>st</a:t>
            </a:r>
            <a:r>
              <a:rPr lang="en-GB" sz="1000" b="1" u="sng" dirty="0" smtClean="0"/>
              <a:t> person important verbs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suis</a:t>
            </a:r>
            <a:r>
              <a:rPr lang="en-GB" sz="1050" dirty="0" smtClean="0"/>
              <a:t> </a:t>
            </a:r>
            <a:r>
              <a:rPr lang="en-GB" sz="1050" dirty="0" err="1" smtClean="0"/>
              <a:t>allé</a:t>
            </a:r>
            <a:r>
              <a:rPr lang="en-GB" sz="1050" dirty="0" smtClean="0"/>
              <a:t>(e)  I went </a:t>
            </a:r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mangé</a:t>
            </a:r>
            <a:r>
              <a:rPr lang="en-GB" sz="1050" dirty="0" smtClean="0"/>
              <a:t> – I ate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bu</a:t>
            </a:r>
            <a:r>
              <a:rPr lang="en-GB" sz="1050" dirty="0" smtClean="0"/>
              <a:t> – I drank	</a:t>
            </a:r>
            <a:r>
              <a:rPr lang="en-GB" sz="1050" dirty="0" err="1" smtClean="0"/>
              <a:t>j’ai</a:t>
            </a:r>
            <a:r>
              <a:rPr lang="en-GB" sz="1050" dirty="0" smtClean="0"/>
              <a:t> vu – I saw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lu</a:t>
            </a:r>
            <a:r>
              <a:rPr lang="en-GB" sz="1050" dirty="0" smtClean="0"/>
              <a:t> – I read	</a:t>
            </a:r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nagé</a:t>
            </a:r>
            <a:r>
              <a:rPr lang="en-GB" sz="1050" dirty="0" smtClean="0"/>
              <a:t> – I swam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joué</a:t>
            </a:r>
            <a:r>
              <a:rPr lang="en-GB" sz="1050" dirty="0" smtClean="0"/>
              <a:t> – I played       </a:t>
            </a:r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eu</a:t>
            </a:r>
            <a:r>
              <a:rPr lang="en-GB" sz="1050" dirty="0" smtClean="0"/>
              <a:t> – I had 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acheté</a:t>
            </a:r>
            <a:r>
              <a:rPr lang="en-GB" sz="1050" dirty="0" smtClean="0"/>
              <a:t> – I bought 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visité</a:t>
            </a:r>
            <a:r>
              <a:rPr lang="en-GB" sz="1050" dirty="0" smtClean="0"/>
              <a:t> - I visited 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décidé</a:t>
            </a:r>
            <a:r>
              <a:rPr lang="en-GB" sz="1050" dirty="0" smtClean="0"/>
              <a:t> de – I decided to 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voulu</a:t>
            </a:r>
            <a:r>
              <a:rPr lang="en-GB" sz="1050" dirty="0" smtClean="0"/>
              <a:t> – I wanted to</a:t>
            </a:r>
          </a:p>
          <a:p>
            <a:r>
              <a:rPr lang="en-GB" sz="1050" dirty="0" err="1" smtClean="0"/>
              <a:t>C’était</a:t>
            </a:r>
            <a:r>
              <a:rPr lang="en-GB" sz="1050" dirty="0" smtClean="0"/>
              <a:t> – it was</a:t>
            </a:r>
          </a:p>
          <a:p>
            <a:r>
              <a:rPr lang="en-GB" sz="1200" b="1" u="sng" dirty="0" smtClean="0"/>
              <a:t>Future tense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vais</a:t>
            </a:r>
            <a:r>
              <a:rPr lang="en-GB" sz="1050" dirty="0" smtClean="0"/>
              <a:t>+ infinitive – I’m going to …</a:t>
            </a:r>
          </a:p>
          <a:p>
            <a:r>
              <a:rPr lang="en-GB" sz="1050" dirty="0" smtClean="0"/>
              <a:t>On </a:t>
            </a:r>
            <a:r>
              <a:rPr lang="en-GB" sz="1050" dirty="0" err="1" smtClean="0"/>
              <a:t>va</a:t>
            </a:r>
            <a:r>
              <a:rPr lang="en-GB" sz="1050" dirty="0" smtClean="0"/>
              <a:t> + infinitive–We’re going to..</a:t>
            </a:r>
          </a:p>
          <a:p>
            <a:r>
              <a:rPr lang="en-GB" sz="1050" dirty="0" err="1" smtClean="0"/>
              <a:t>Ce</a:t>
            </a:r>
            <a:r>
              <a:rPr lang="en-GB" sz="1050" dirty="0" smtClean="0"/>
              <a:t> sera – it will be</a:t>
            </a:r>
          </a:p>
          <a:p>
            <a:r>
              <a:rPr lang="en-GB" sz="1050" b="1" u="sng" dirty="0" smtClean="0"/>
              <a:t>The conditional – I would</a:t>
            </a:r>
          </a:p>
          <a:p>
            <a:r>
              <a:rPr lang="en-GB" sz="1050" dirty="0" smtClean="0"/>
              <a:t>            Je </a:t>
            </a:r>
            <a:r>
              <a:rPr lang="en-GB" sz="1050" dirty="0" err="1" smtClean="0"/>
              <a:t>voudrais</a:t>
            </a:r>
            <a:r>
              <a:rPr lang="en-GB" sz="1050" dirty="0" smtClean="0"/>
              <a:t> – I would like</a:t>
            </a:r>
          </a:p>
          <a:p>
            <a:r>
              <a:rPr lang="en-GB" sz="1050" dirty="0" smtClean="0"/>
              <a:t>             </a:t>
            </a:r>
            <a:r>
              <a:rPr lang="en-GB" sz="1050" dirty="0" err="1" smtClean="0"/>
              <a:t>ce</a:t>
            </a:r>
            <a:r>
              <a:rPr lang="en-GB" sz="1050" dirty="0" smtClean="0"/>
              <a:t> </a:t>
            </a:r>
            <a:r>
              <a:rPr lang="en-GB" sz="1050" dirty="0" err="1" smtClean="0"/>
              <a:t>serait</a:t>
            </a:r>
            <a:r>
              <a:rPr lang="en-GB" sz="1050" dirty="0" smtClean="0"/>
              <a:t> – it would be</a:t>
            </a:r>
            <a:endParaRPr lang="en-GB" sz="1000" dirty="0" smtClean="0"/>
          </a:p>
          <a:p>
            <a:endParaRPr lang="en-GB" sz="1050" dirty="0" smtClean="0"/>
          </a:p>
          <a:p>
            <a:endParaRPr lang="en-GB" sz="12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572008" y="0"/>
            <a:ext cx="2285992" cy="9410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spc="200" dirty="0" err="1" smtClean="0"/>
              <a:t>Français</a:t>
            </a:r>
            <a:endParaRPr lang="en-GB" sz="1600" b="1" u="sng" spc="200" dirty="0" smtClean="0"/>
          </a:p>
          <a:p>
            <a:r>
              <a:rPr lang="en-GB" sz="1200" b="1" u="sng" dirty="0" smtClean="0"/>
              <a:t>Present tense – first person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m’appelle</a:t>
            </a:r>
            <a:r>
              <a:rPr lang="en-GB" sz="1050" dirty="0" smtClean="0"/>
              <a:t>– I am called 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– I have    Je </a:t>
            </a:r>
            <a:r>
              <a:rPr lang="en-GB" sz="1050" dirty="0" err="1" smtClean="0"/>
              <a:t>suis</a:t>
            </a:r>
            <a:r>
              <a:rPr lang="en-GB" sz="1050" dirty="0" smtClean="0"/>
              <a:t> – I am    </a:t>
            </a:r>
          </a:p>
          <a:p>
            <a:r>
              <a:rPr lang="en-GB" sz="1050" dirty="0" err="1" smtClean="0"/>
              <a:t>J’habite</a:t>
            </a:r>
            <a:r>
              <a:rPr lang="en-GB" sz="1050" dirty="0" smtClean="0"/>
              <a:t> en – I live in (country)</a:t>
            </a:r>
          </a:p>
          <a:p>
            <a:r>
              <a:rPr lang="en-GB" sz="1050" dirty="0" err="1" smtClean="0"/>
              <a:t>J’habite</a:t>
            </a:r>
            <a:r>
              <a:rPr lang="en-GB" sz="1050" dirty="0" smtClean="0"/>
              <a:t> à – I live in (town)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veux</a:t>
            </a:r>
            <a:r>
              <a:rPr lang="en-GB" sz="1050" dirty="0" smtClean="0"/>
              <a:t> – I want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besoin</a:t>
            </a:r>
            <a:r>
              <a:rPr lang="en-GB" sz="1050" dirty="0" smtClean="0"/>
              <a:t> de– I need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joue</a:t>
            </a:r>
            <a:r>
              <a:rPr lang="en-GB" sz="1050" dirty="0" smtClean="0"/>
              <a:t> – I play   Je </a:t>
            </a:r>
            <a:r>
              <a:rPr lang="en-GB" sz="1050" dirty="0" err="1" smtClean="0"/>
              <a:t>lis</a:t>
            </a:r>
            <a:r>
              <a:rPr lang="en-GB" sz="1050" dirty="0" smtClean="0"/>
              <a:t> – I read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regarde</a:t>
            </a:r>
            <a:r>
              <a:rPr lang="en-GB" sz="1050" dirty="0" smtClean="0"/>
              <a:t> – I watch    </a:t>
            </a:r>
            <a:r>
              <a:rPr lang="en-GB" sz="1050" dirty="0" err="1" smtClean="0"/>
              <a:t>c’est</a:t>
            </a:r>
            <a:r>
              <a:rPr lang="en-GB" sz="1050" dirty="0" smtClean="0"/>
              <a:t> – it is</a:t>
            </a:r>
          </a:p>
          <a:p>
            <a:r>
              <a:rPr lang="en-GB" sz="1200" b="1" u="sng" dirty="0" smtClean="0"/>
              <a:t>Opinions </a:t>
            </a:r>
          </a:p>
          <a:p>
            <a:r>
              <a:rPr lang="en-GB" sz="1050" dirty="0" err="1" smtClean="0"/>
              <a:t>J’aime</a:t>
            </a:r>
            <a:r>
              <a:rPr lang="en-GB" sz="1050" dirty="0" smtClean="0"/>
              <a:t>– I like</a:t>
            </a:r>
          </a:p>
          <a:p>
            <a:r>
              <a:rPr lang="en-GB" sz="1050" dirty="0" err="1" smtClean="0"/>
              <a:t>J’adore</a:t>
            </a:r>
            <a:r>
              <a:rPr lang="en-GB" sz="1050" dirty="0" smtClean="0"/>
              <a:t>– I love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déteste</a:t>
            </a:r>
            <a:r>
              <a:rPr lang="en-GB" sz="1050" dirty="0" smtClean="0"/>
              <a:t> – I hate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pense</a:t>
            </a:r>
            <a:r>
              <a:rPr lang="en-GB" sz="1050" dirty="0" smtClean="0"/>
              <a:t> </a:t>
            </a:r>
            <a:r>
              <a:rPr lang="en-GB" sz="1050" dirty="0" err="1" smtClean="0"/>
              <a:t>que</a:t>
            </a:r>
            <a:r>
              <a:rPr lang="en-GB" sz="1050" dirty="0" smtClean="0"/>
              <a:t> – I think that</a:t>
            </a:r>
          </a:p>
          <a:p>
            <a:r>
              <a:rPr lang="en-GB" sz="1050" dirty="0" smtClean="0"/>
              <a:t>A </a:t>
            </a:r>
            <a:r>
              <a:rPr lang="en-GB" sz="1050" dirty="0" err="1" smtClean="0"/>
              <a:t>mon</a:t>
            </a:r>
            <a:r>
              <a:rPr lang="en-GB" sz="1050" dirty="0" smtClean="0"/>
              <a:t> avis – in my opinion</a:t>
            </a:r>
          </a:p>
          <a:p>
            <a:r>
              <a:rPr lang="en-GB" sz="1200" b="1" u="sng" dirty="0" smtClean="0"/>
              <a:t>Adverbs</a:t>
            </a:r>
          </a:p>
          <a:p>
            <a:r>
              <a:rPr lang="en-GB" sz="1050" dirty="0" err="1" smtClean="0"/>
              <a:t>très</a:t>
            </a:r>
            <a:r>
              <a:rPr lang="en-GB" sz="1050" dirty="0" smtClean="0"/>
              <a:t>  - </a:t>
            </a:r>
            <a:r>
              <a:rPr lang="en-GB" sz="1050" i="1" dirty="0" smtClean="0"/>
              <a:t>very	</a:t>
            </a:r>
            <a:r>
              <a:rPr lang="en-GB" sz="1050" dirty="0" err="1" smtClean="0"/>
              <a:t>assez</a:t>
            </a:r>
            <a:r>
              <a:rPr lang="en-GB" sz="1050" dirty="0" smtClean="0"/>
              <a:t> - </a:t>
            </a:r>
            <a:r>
              <a:rPr lang="en-GB" sz="1050" i="1" dirty="0" smtClean="0"/>
              <a:t>quite</a:t>
            </a:r>
            <a:r>
              <a:rPr lang="en-GB" sz="1050" dirty="0" smtClean="0"/>
              <a:t>  </a:t>
            </a:r>
          </a:p>
          <a:p>
            <a:r>
              <a:rPr lang="en-GB" sz="1050" dirty="0" err="1" smtClean="0"/>
              <a:t>quelquefois</a:t>
            </a:r>
            <a:r>
              <a:rPr lang="en-GB" sz="1050" dirty="0" smtClean="0"/>
              <a:t>- </a:t>
            </a:r>
            <a:r>
              <a:rPr lang="en-GB" sz="1050" i="1" dirty="0" smtClean="0"/>
              <a:t>sometimes</a:t>
            </a:r>
            <a:r>
              <a:rPr lang="en-GB" sz="1050" dirty="0" smtClean="0"/>
              <a:t>             </a:t>
            </a:r>
            <a:r>
              <a:rPr lang="en-GB" sz="1050" dirty="0" err="1" smtClean="0"/>
              <a:t>toujours</a:t>
            </a:r>
            <a:r>
              <a:rPr lang="en-GB" sz="1050" dirty="0" smtClean="0"/>
              <a:t> – </a:t>
            </a:r>
            <a:r>
              <a:rPr lang="en-GB" sz="1050" i="1" dirty="0" smtClean="0"/>
              <a:t>always </a:t>
            </a:r>
            <a:r>
              <a:rPr lang="en-GB" sz="1050" dirty="0" smtClean="0"/>
              <a:t>encore</a:t>
            </a:r>
            <a:r>
              <a:rPr lang="en-GB" sz="1050" i="1" dirty="0" smtClean="0"/>
              <a:t> - still</a:t>
            </a:r>
            <a:endParaRPr lang="en-GB" sz="1050" dirty="0" smtClean="0"/>
          </a:p>
          <a:p>
            <a:r>
              <a:rPr lang="en-GB" sz="1050" dirty="0" err="1" smtClean="0"/>
              <a:t>normalement</a:t>
            </a:r>
            <a:r>
              <a:rPr lang="en-GB" sz="1050" dirty="0" smtClean="0"/>
              <a:t>- </a:t>
            </a:r>
            <a:r>
              <a:rPr lang="en-GB" sz="1050" i="1" dirty="0" smtClean="0"/>
              <a:t>normally</a:t>
            </a:r>
            <a:r>
              <a:rPr lang="en-GB" sz="1050" dirty="0" smtClean="0"/>
              <a:t>   </a:t>
            </a:r>
          </a:p>
          <a:p>
            <a:r>
              <a:rPr lang="en-GB" sz="1050" dirty="0" err="1" smtClean="0"/>
              <a:t>souvent</a:t>
            </a:r>
            <a:r>
              <a:rPr lang="en-GB" sz="1050" dirty="0" smtClean="0"/>
              <a:t> – </a:t>
            </a:r>
            <a:r>
              <a:rPr lang="en-GB" sz="1050" i="1" dirty="0" smtClean="0"/>
              <a:t>often    </a:t>
            </a:r>
            <a:r>
              <a:rPr lang="en-GB" sz="1050" dirty="0" smtClean="0"/>
              <a:t>de temps en temps-from time to time</a:t>
            </a:r>
            <a:endParaRPr lang="en-GB" sz="1050" i="1" dirty="0" smtClean="0"/>
          </a:p>
          <a:p>
            <a:r>
              <a:rPr lang="en-GB" sz="1200" b="1" u="sng" dirty="0" smtClean="0"/>
              <a:t>Key adjectives</a:t>
            </a:r>
          </a:p>
          <a:p>
            <a:r>
              <a:rPr lang="en-GB" sz="1050" dirty="0" err="1" smtClean="0"/>
              <a:t>Amusant</a:t>
            </a:r>
            <a:r>
              <a:rPr lang="en-GB" sz="1050" dirty="0" smtClean="0"/>
              <a:t>(e)– </a:t>
            </a:r>
            <a:r>
              <a:rPr lang="en-GB" sz="1050" i="1" dirty="0" smtClean="0"/>
              <a:t>fun  </a:t>
            </a:r>
            <a:r>
              <a:rPr lang="en-GB" sz="1050" dirty="0" err="1" smtClean="0"/>
              <a:t>ennuyeux</a:t>
            </a:r>
            <a:r>
              <a:rPr lang="en-GB" sz="1050" dirty="0" smtClean="0"/>
              <a:t>/</a:t>
            </a:r>
            <a:r>
              <a:rPr lang="en-GB" sz="1050" dirty="0" err="1" smtClean="0"/>
              <a:t>euse</a:t>
            </a:r>
            <a:r>
              <a:rPr lang="en-GB" sz="1050" dirty="0" smtClean="0"/>
              <a:t>- </a:t>
            </a:r>
            <a:r>
              <a:rPr lang="en-GB" sz="1050" i="1" dirty="0" smtClean="0"/>
              <a:t>boring</a:t>
            </a:r>
          </a:p>
          <a:p>
            <a:r>
              <a:rPr lang="en-GB" sz="1050" dirty="0" smtClean="0"/>
              <a:t>Grand(e) – </a:t>
            </a:r>
            <a:r>
              <a:rPr lang="en-GB" sz="1050" i="1" dirty="0" smtClean="0"/>
              <a:t>big       </a:t>
            </a:r>
            <a:r>
              <a:rPr lang="en-GB" sz="1050" dirty="0" smtClean="0"/>
              <a:t>petit(e)– </a:t>
            </a:r>
            <a:r>
              <a:rPr lang="en-GB" sz="1050" i="1" dirty="0" smtClean="0"/>
              <a:t>small</a:t>
            </a:r>
          </a:p>
          <a:p>
            <a:r>
              <a:rPr lang="en-GB" sz="1050" dirty="0" err="1" smtClean="0"/>
              <a:t>sympa</a:t>
            </a:r>
            <a:r>
              <a:rPr lang="en-GB" sz="1050" dirty="0" smtClean="0"/>
              <a:t>– </a:t>
            </a:r>
            <a:r>
              <a:rPr lang="en-GB" sz="1050" i="1" dirty="0" smtClean="0"/>
              <a:t>nice                       </a:t>
            </a:r>
            <a:r>
              <a:rPr lang="en-GB" sz="1050" dirty="0" err="1" smtClean="0"/>
              <a:t>antipathique</a:t>
            </a:r>
            <a:r>
              <a:rPr lang="en-GB" sz="1050" dirty="0" smtClean="0"/>
              <a:t>– </a:t>
            </a:r>
            <a:r>
              <a:rPr lang="en-GB" sz="1050" i="1" dirty="0" smtClean="0"/>
              <a:t>unpleasant</a:t>
            </a:r>
          </a:p>
          <a:p>
            <a:r>
              <a:rPr lang="en-GB" sz="1050" dirty="0" err="1" smtClean="0"/>
              <a:t>Interessant</a:t>
            </a:r>
            <a:r>
              <a:rPr lang="en-GB" sz="1050" dirty="0" smtClean="0"/>
              <a:t>(e) – </a:t>
            </a:r>
            <a:r>
              <a:rPr lang="en-GB" sz="1050" i="1" dirty="0" smtClean="0"/>
              <a:t>interesting</a:t>
            </a:r>
          </a:p>
          <a:p>
            <a:r>
              <a:rPr lang="en-GB" sz="1050" dirty="0" smtClean="0"/>
              <a:t>Important(e) – </a:t>
            </a:r>
            <a:r>
              <a:rPr lang="en-GB" sz="1050" i="1" dirty="0" smtClean="0"/>
              <a:t>important</a:t>
            </a:r>
          </a:p>
          <a:p>
            <a:r>
              <a:rPr lang="en-GB" sz="1200" b="1" u="sng" dirty="0" smtClean="0"/>
              <a:t>Connectives</a:t>
            </a:r>
            <a:endParaRPr lang="en-GB" sz="1100" b="1" u="sng" dirty="0" smtClean="0"/>
          </a:p>
          <a:p>
            <a:r>
              <a:rPr lang="en-GB" sz="1100" dirty="0" smtClean="0"/>
              <a:t>et – </a:t>
            </a:r>
            <a:r>
              <a:rPr lang="en-GB" sz="1100" i="1" dirty="0" smtClean="0"/>
              <a:t>and</a:t>
            </a:r>
            <a:r>
              <a:rPr lang="en-GB" sz="1100" dirty="0" smtClean="0"/>
              <a:t>  </a:t>
            </a:r>
            <a:r>
              <a:rPr lang="en-GB" sz="1100" dirty="0" err="1" smtClean="0"/>
              <a:t>mais</a:t>
            </a:r>
            <a:r>
              <a:rPr lang="en-GB" sz="1100" dirty="0" smtClean="0"/>
              <a:t> – </a:t>
            </a:r>
            <a:r>
              <a:rPr lang="en-GB" sz="1100" i="1" dirty="0" smtClean="0"/>
              <a:t>but</a:t>
            </a:r>
            <a:r>
              <a:rPr lang="en-GB" sz="1100" dirty="0" smtClean="0"/>
              <a:t>   </a:t>
            </a:r>
            <a:r>
              <a:rPr lang="en-GB" sz="1100" dirty="0" err="1" smtClean="0"/>
              <a:t>ou</a:t>
            </a:r>
            <a:r>
              <a:rPr lang="en-GB" sz="1100" dirty="0" smtClean="0"/>
              <a:t> – </a:t>
            </a:r>
            <a:r>
              <a:rPr lang="en-GB" sz="1100" i="1" dirty="0" smtClean="0"/>
              <a:t>or</a:t>
            </a:r>
            <a:endParaRPr lang="en-GB" sz="1100" dirty="0" smtClean="0"/>
          </a:p>
          <a:p>
            <a:r>
              <a:rPr lang="en-GB" sz="1100" dirty="0" err="1" smtClean="0"/>
              <a:t>parce</a:t>
            </a:r>
            <a:r>
              <a:rPr lang="en-GB" sz="1100" dirty="0" smtClean="0"/>
              <a:t> </a:t>
            </a:r>
            <a:r>
              <a:rPr lang="en-GB" sz="1100" dirty="0" err="1" smtClean="0"/>
              <a:t>que</a:t>
            </a:r>
            <a:r>
              <a:rPr lang="en-GB" sz="1100" dirty="0" smtClean="0"/>
              <a:t> – </a:t>
            </a:r>
            <a:r>
              <a:rPr lang="en-GB" sz="1100" i="1" dirty="0" smtClean="0"/>
              <a:t>because  </a:t>
            </a:r>
            <a:r>
              <a:rPr lang="en-GB" sz="1100" dirty="0" err="1" smtClean="0"/>
              <a:t>puis</a:t>
            </a:r>
            <a:r>
              <a:rPr lang="en-GB" sz="1100" dirty="0" smtClean="0"/>
              <a:t> – </a:t>
            </a:r>
            <a:r>
              <a:rPr lang="en-GB" sz="1100" i="1" dirty="0" err="1" smtClean="0"/>
              <a:t>then</a:t>
            </a:r>
            <a:r>
              <a:rPr lang="en-GB" sz="1100" dirty="0" err="1" smtClean="0"/>
              <a:t>donc</a:t>
            </a:r>
            <a:r>
              <a:rPr lang="en-GB" sz="1100" dirty="0" smtClean="0"/>
              <a:t>– </a:t>
            </a:r>
            <a:r>
              <a:rPr lang="en-GB" sz="1100" i="1" dirty="0" smtClean="0"/>
              <a:t>therefore  </a:t>
            </a:r>
            <a:r>
              <a:rPr lang="en-GB" sz="1100" i="1" dirty="0" err="1" smtClean="0"/>
              <a:t>aussi</a:t>
            </a:r>
            <a:r>
              <a:rPr lang="en-GB" sz="1100" i="1" dirty="0" smtClean="0"/>
              <a:t> - also</a:t>
            </a:r>
          </a:p>
          <a:p>
            <a:r>
              <a:rPr lang="en-GB" sz="1100" dirty="0" err="1" smtClean="0"/>
              <a:t>cependant</a:t>
            </a:r>
            <a:r>
              <a:rPr lang="en-GB" sz="1100" dirty="0" smtClean="0"/>
              <a:t>– </a:t>
            </a:r>
            <a:r>
              <a:rPr lang="en-GB" sz="1100" i="1" dirty="0" smtClean="0"/>
              <a:t>however </a:t>
            </a:r>
          </a:p>
          <a:p>
            <a:r>
              <a:rPr lang="en-GB" sz="1000" b="1" u="sng" dirty="0" smtClean="0"/>
              <a:t>Past tense – 1</a:t>
            </a:r>
            <a:r>
              <a:rPr lang="en-GB" sz="1000" b="1" u="sng" baseline="30000" dirty="0" smtClean="0"/>
              <a:t>st</a:t>
            </a:r>
            <a:r>
              <a:rPr lang="en-GB" sz="1000" b="1" u="sng" dirty="0" smtClean="0"/>
              <a:t> person important verbs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suis</a:t>
            </a:r>
            <a:r>
              <a:rPr lang="en-GB" sz="1050" dirty="0" smtClean="0"/>
              <a:t> </a:t>
            </a:r>
            <a:r>
              <a:rPr lang="en-GB" sz="1050" dirty="0" err="1" smtClean="0"/>
              <a:t>allé</a:t>
            </a:r>
            <a:r>
              <a:rPr lang="en-GB" sz="1050" dirty="0" smtClean="0"/>
              <a:t>(e)  I went </a:t>
            </a:r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mangé</a:t>
            </a:r>
            <a:r>
              <a:rPr lang="en-GB" sz="1050" dirty="0" smtClean="0"/>
              <a:t> – I ate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bu</a:t>
            </a:r>
            <a:r>
              <a:rPr lang="en-GB" sz="1050" dirty="0" smtClean="0"/>
              <a:t> – I drank	</a:t>
            </a:r>
            <a:r>
              <a:rPr lang="en-GB" sz="1050" dirty="0" err="1" smtClean="0"/>
              <a:t>j’ai</a:t>
            </a:r>
            <a:r>
              <a:rPr lang="en-GB" sz="1050" dirty="0" smtClean="0"/>
              <a:t> vu – I saw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lu</a:t>
            </a:r>
            <a:r>
              <a:rPr lang="en-GB" sz="1050" dirty="0" smtClean="0"/>
              <a:t> – I read	</a:t>
            </a:r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nagé</a:t>
            </a:r>
            <a:r>
              <a:rPr lang="en-GB" sz="1050" dirty="0" smtClean="0"/>
              <a:t> – I swam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joué</a:t>
            </a:r>
            <a:r>
              <a:rPr lang="en-GB" sz="1050" dirty="0" smtClean="0"/>
              <a:t> – I played       </a:t>
            </a:r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eu</a:t>
            </a:r>
            <a:r>
              <a:rPr lang="en-GB" sz="1050" dirty="0" smtClean="0"/>
              <a:t> – I had 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acheté</a:t>
            </a:r>
            <a:r>
              <a:rPr lang="en-GB" sz="1050" dirty="0" smtClean="0"/>
              <a:t> – I bought 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visité</a:t>
            </a:r>
            <a:r>
              <a:rPr lang="en-GB" sz="1050" dirty="0" smtClean="0"/>
              <a:t> - I visited 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décidé</a:t>
            </a:r>
            <a:r>
              <a:rPr lang="en-GB" sz="1050" dirty="0" smtClean="0"/>
              <a:t> de – I decided to </a:t>
            </a:r>
          </a:p>
          <a:p>
            <a:r>
              <a:rPr lang="en-GB" sz="1050" dirty="0" err="1" smtClean="0"/>
              <a:t>J’ai</a:t>
            </a:r>
            <a:r>
              <a:rPr lang="en-GB" sz="1050" dirty="0" smtClean="0"/>
              <a:t> </a:t>
            </a:r>
            <a:r>
              <a:rPr lang="en-GB" sz="1050" dirty="0" err="1" smtClean="0"/>
              <a:t>voulu</a:t>
            </a:r>
            <a:r>
              <a:rPr lang="en-GB" sz="1050" dirty="0" smtClean="0"/>
              <a:t> – I wanted to</a:t>
            </a:r>
          </a:p>
          <a:p>
            <a:r>
              <a:rPr lang="en-GB" sz="1050" dirty="0" err="1" smtClean="0"/>
              <a:t>C’était</a:t>
            </a:r>
            <a:r>
              <a:rPr lang="en-GB" sz="1050" dirty="0" smtClean="0"/>
              <a:t> – it was</a:t>
            </a:r>
          </a:p>
          <a:p>
            <a:r>
              <a:rPr lang="en-GB" sz="1200" b="1" u="sng" dirty="0" smtClean="0"/>
              <a:t>Future tense</a:t>
            </a:r>
          </a:p>
          <a:p>
            <a:r>
              <a:rPr lang="en-GB" sz="1050" dirty="0" smtClean="0"/>
              <a:t>Je </a:t>
            </a:r>
            <a:r>
              <a:rPr lang="en-GB" sz="1050" dirty="0" err="1" smtClean="0"/>
              <a:t>vais</a:t>
            </a:r>
            <a:r>
              <a:rPr lang="en-GB" sz="1050" dirty="0" smtClean="0"/>
              <a:t>+ infinitive – I’m going to …</a:t>
            </a:r>
          </a:p>
          <a:p>
            <a:r>
              <a:rPr lang="en-GB" sz="1050" dirty="0" smtClean="0"/>
              <a:t>On </a:t>
            </a:r>
            <a:r>
              <a:rPr lang="en-GB" sz="1050" dirty="0" err="1" smtClean="0"/>
              <a:t>va</a:t>
            </a:r>
            <a:r>
              <a:rPr lang="en-GB" sz="1050" dirty="0" smtClean="0"/>
              <a:t> + infinitive–We’re going to..</a:t>
            </a:r>
          </a:p>
          <a:p>
            <a:r>
              <a:rPr lang="en-GB" sz="1050" dirty="0" err="1" smtClean="0"/>
              <a:t>Ce</a:t>
            </a:r>
            <a:r>
              <a:rPr lang="en-GB" sz="1050" dirty="0" smtClean="0"/>
              <a:t> sera – it will be</a:t>
            </a:r>
          </a:p>
          <a:p>
            <a:r>
              <a:rPr lang="en-GB" sz="1050" b="1" u="sng" dirty="0" smtClean="0"/>
              <a:t>The conditional – I would</a:t>
            </a:r>
          </a:p>
          <a:p>
            <a:r>
              <a:rPr lang="en-GB" sz="1050" dirty="0" smtClean="0"/>
              <a:t>            Je </a:t>
            </a:r>
            <a:r>
              <a:rPr lang="en-GB" sz="1050" dirty="0" err="1" smtClean="0"/>
              <a:t>voudrais</a:t>
            </a:r>
            <a:r>
              <a:rPr lang="en-GB" sz="1050" dirty="0" smtClean="0"/>
              <a:t> – I would like</a:t>
            </a:r>
          </a:p>
          <a:p>
            <a:r>
              <a:rPr lang="en-GB" sz="1050" dirty="0" smtClean="0"/>
              <a:t>             </a:t>
            </a:r>
            <a:r>
              <a:rPr lang="en-GB" sz="1050" dirty="0" err="1" smtClean="0"/>
              <a:t>ce</a:t>
            </a:r>
            <a:r>
              <a:rPr lang="en-GB" sz="1050" dirty="0" smtClean="0"/>
              <a:t> </a:t>
            </a:r>
            <a:r>
              <a:rPr lang="en-GB" sz="1050" dirty="0" err="1" smtClean="0"/>
              <a:t>serait</a:t>
            </a:r>
            <a:r>
              <a:rPr lang="en-GB" sz="1050" dirty="0" smtClean="0"/>
              <a:t> – it would be</a:t>
            </a:r>
            <a:endParaRPr lang="en-GB" sz="1000" dirty="0" smtClean="0"/>
          </a:p>
          <a:p>
            <a:endParaRPr lang="en-GB" sz="1050" dirty="0" smtClean="0"/>
          </a:p>
          <a:p>
            <a:endParaRPr lang="en-GB" sz="1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1266</Words>
  <Application>Microsoft Office PowerPoint</Application>
  <PresentationFormat>On-screen Show (4:3)</PresentationFormat>
  <Paragraphs>252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kaz</dc:creator>
  <cp:lastModifiedBy>Authorised User</cp:lastModifiedBy>
  <cp:revision>29</cp:revision>
  <dcterms:created xsi:type="dcterms:W3CDTF">2013-05-25T13:47:13Z</dcterms:created>
  <dcterms:modified xsi:type="dcterms:W3CDTF">2013-06-14T10:33:29Z</dcterms:modified>
</cp:coreProperties>
</file>