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84F1F-C125-45B3-925F-16E2CF2B5683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8F440-70B0-44F7-9A26-65D4311D45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8F440-70B0-44F7-9A26-65D4311D45B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8F2A-208C-46D9-8DBA-E13A25340076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D0D5-4952-46E3-9B94-B9497A3025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ngwitches.org/blog/wp-content/uploads/2011/08/taxonomy-butterf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343"/>
            <a:ext cx="9104908" cy="6863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ooms-verbs"/>
          <p:cNvPicPr>
            <a:picLocks noChangeAspect="1" noChangeArrowheads="1"/>
          </p:cNvPicPr>
          <p:nvPr/>
        </p:nvPicPr>
        <p:blipFill>
          <a:blip r:embed="rId2" cstate="print"/>
          <a:srcRect t="10101" r="12" b="10101"/>
          <a:stretch>
            <a:fillRect/>
          </a:stretch>
        </p:blipFill>
        <p:spPr bwMode="auto">
          <a:xfrm>
            <a:off x="0" y="692696"/>
            <a:ext cx="9144000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looms-l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6" y="54742"/>
            <a:ext cx="9072054" cy="6803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Karen</cp:lastModifiedBy>
  <cp:revision>6</cp:revision>
  <dcterms:created xsi:type="dcterms:W3CDTF">2013-04-08T13:34:36Z</dcterms:created>
  <dcterms:modified xsi:type="dcterms:W3CDTF">2013-04-08T14:11:06Z</dcterms:modified>
</cp:coreProperties>
</file>