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4EA-B991-47F0-B080-D57D995BD237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A9F-B790-4B0A-A9F0-7B0FF6753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3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4EA-B991-47F0-B080-D57D995BD237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A9F-B790-4B0A-A9F0-7B0FF6753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3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4EA-B991-47F0-B080-D57D995BD237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A9F-B790-4B0A-A9F0-7B0FF6753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8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4EA-B991-47F0-B080-D57D995BD237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A9F-B790-4B0A-A9F0-7B0FF6753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77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4EA-B991-47F0-B080-D57D995BD237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A9F-B790-4B0A-A9F0-7B0FF6753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15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4EA-B991-47F0-B080-D57D995BD237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A9F-B790-4B0A-A9F0-7B0FF6753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9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4EA-B991-47F0-B080-D57D995BD237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A9F-B790-4B0A-A9F0-7B0FF6753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3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4EA-B991-47F0-B080-D57D995BD237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A9F-B790-4B0A-A9F0-7B0FF6753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25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4EA-B991-47F0-B080-D57D995BD237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A9F-B790-4B0A-A9F0-7B0FF6753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39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4EA-B991-47F0-B080-D57D995BD237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A9F-B790-4B0A-A9F0-7B0FF6753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04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4EA-B991-47F0-B080-D57D995BD237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A9F-B790-4B0A-A9F0-7B0FF6753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29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544EA-B991-47F0-B080-D57D995BD237}" type="datetimeFigureOut">
              <a:rPr lang="en-GB" smtClean="0"/>
              <a:t>08/05/2013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CA9F-B790-4B0A-A9F0-7B0FF6753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0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pwRDT71YC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2339752" y="620688"/>
            <a:ext cx="47525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BSL alphabet video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9744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Swanwick Hall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1</cp:revision>
  <dcterms:created xsi:type="dcterms:W3CDTF">2013-05-08T12:04:30Z</dcterms:created>
  <dcterms:modified xsi:type="dcterms:W3CDTF">2013-05-08T12:15:41Z</dcterms:modified>
</cp:coreProperties>
</file>